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3.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5.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6.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27.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28.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3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32.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36.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39.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42.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54"/>
  </p:notesMasterIdLst>
  <p:handoutMasterIdLst>
    <p:handoutMasterId r:id="rId55"/>
  </p:handoutMasterIdLst>
  <p:sldIdLst>
    <p:sldId id="353" r:id="rId2"/>
    <p:sldId id="352" r:id="rId3"/>
    <p:sldId id="356" r:id="rId4"/>
    <p:sldId id="357" r:id="rId5"/>
    <p:sldId id="416" r:id="rId6"/>
    <p:sldId id="358" r:id="rId7"/>
    <p:sldId id="359" r:id="rId8"/>
    <p:sldId id="360" r:id="rId9"/>
    <p:sldId id="361" r:id="rId10"/>
    <p:sldId id="362" r:id="rId11"/>
    <p:sldId id="363" r:id="rId12"/>
    <p:sldId id="364" r:id="rId13"/>
    <p:sldId id="365" r:id="rId14"/>
    <p:sldId id="366" r:id="rId15"/>
    <p:sldId id="417" r:id="rId16"/>
    <p:sldId id="367" r:id="rId17"/>
    <p:sldId id="368" r:id="rId18"/>
    <p:sldId id="369" r:id="rId19"/>
    <p:sldId id="370" r:id="rId20"/>
    <p:sldId id="371" r:id="rId21"/>
    <p:sldId id="372" r:id="rId22"/>
    <p:sldId id="373" r:id="rId23"/>
    <p:sldId id="374" r:id="rId24"/>
    <p:sldId id="375" r:id="rId25"/>
    <p:sldId id="376" r:id="rId26"/>
    <p:sldId id="377" r:id="rId27"/>
    <p:sldId id="378" r:id="rId28"/>
    <p:sldId id="379" r:id="rId29"/>
    <p:sldId id="380" r:id="rId30"/>
    <p:sldId id="381" r:id="rId31"/>
    <p:sldId id="382" r:id="rId32"/>
    <p:sldId id="383" r:id="rId33"/>
    <p:sldId id="384" r:id="rId34"/>
    <p:sldId id="385" r:id="rId35"/>
    <p:sldId id="386" r:id="rId36"/>
    <p:sldId id="387" r:id="rId37"/>
    <p:sldId id="388" r:id="rId38"/>
    <p:sldId id="396" r:id="rId39"/>
    <p:sldId id="398" r:id="rId40"/>
    <p:sldId id="399" r:id="rId41"/>
    <p:sldId id="400" r:id="rId42"/>
    <p:sldId id="401" r:id="rId43"/>
    <p:sldId id="403" r:id="rId44"/>
    <p:sldId id="405" r:id="rId45"/>
    <p:sldId id="406" r:id="rId46"/>
    <p:sldId id="408" r:id="rId47"/>
    <p:sldId id="409" r:id="rId48"/>
    <p:sldId id="410" r:id="rId49"/>
    <p:sldId id="411" r:id="rId50"/>
    <p:sldId id="412" r:id="rId51"/>
    <p:sldId id="413" r:id="rId52"/>
    <p:sldId id="415" r:id="rId53"/>
  </p:sldIdLst>
  <p:sldSz cx="9144000" cy="6858000" type="screen4x3"/>
  <p:notesSz cx="6858000" cy="9144000"/>
  <p:custDataLst>
    <p:tags r:id="rId5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156" userDrawn="1">
          <p15:clr>
            <a:srgbClr val="A4A3A4"/>
          </p15:clr>
        </p15:guide>
        <p15:guide id="2" pos="5420" userDrawn="1">
          <p15:clr>
            <a:srgbClr val="A4A3A4"/>
          </p15:clr>
        </p15:guide>
        <p15:guide id="3" orient="horz" pos="397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Windows User" initials="WU" lastIdx="2"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85" autoAdjust="0"/>
    <p:restoredTop sz="67228" autoAdjust="0"/>
  </p:normalViewPr>
  <p:slideViewPr>
    <p:cSldViewPr snapToGrid="0" snapToObjects="1">
      <p:cViewPr varScale="1">
        <p:scale>
          <a:sx n="73" d="100"/>
          <a:sy n="73" d="100"/>
        </p:scale>
        <p:origin x="2440" y="192"/>
      </p:cViewPr>
      <p:guideLst>
        <p:guide orient="horz" pos="4156"/>
        <p:guide pos="5420"/>
        <p:guide orient="horz" pos="3974"/>
      </p:guideLst>
    </p:cSldViewPr>
  </p:slideViewPr>
  <p:outlineViewPr>
    <p:cViewPr>
      <p:scale>
        <a:sx n="33" d="100"/>
        <a:sy n="33" d="100"/>
      </p:scale>
      <p:origin x="0" y="-39306"/>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9" d="100"/>
          <a:sy n="69" d="100"/>
        </p:scale>
        <p:origin x="3264"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_rels/data1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diagrams/_rels/data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rawing1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diagrams/_rels/drawing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D0FAED-FF44-4BA1-9D4E-E6087F7E7DC6}" type="doc">
      <dgm:prSet loTypeId="urn:microsoft.com/office/officeart/2005/8/layout/list1" loCatId="list" qsTypeId="urn:microsoft.com/office/officeart/2005/8/quickstyle/simple5" qsCatId="simple" csTypeId="urn:microsoft.com/office/officeart/2005/8/colors/accent1_2" csCatId="accent1"/>
      <dgm:spPr/>
      <dgm:t>
        <a:bodyPr/>
        <a:lstStyle/>
        <a:p>
          <a:endParaRPr lang="en-US"/>
        </a:p>
      </dgm:t>
    </dgm:pt>
    <dgm:pt modelId="{1FE8476C-9595-4352-9F42-5BF3F30FCA93}">
      <dgm:prSet/>
      <dgm:spPr/>
      <dgm:t>
        <a:bodyPr/>
        <a:lstStyle/>
        <a:p>
          <a:r>
            <a:rPr lang="en-US"/>
            <a:t>Scope of the problem</a:t>
          </a:r>
        </a:p>
      </dgm:t>
    </dgm:pt>
    <dgm:pt modelId="{8709C5C8-6203-4C1E-B14B-1EB38B747DF4}" type="parTrans" cxnId="{55608394-51CB-474E-91B8-AD3F65D4347C}">
      <dgm:prSet/>
      <dgm:spPr/>
      <dgm:t>
        <a:bodyPr/>
        <a:lstStyle/>
        <a:p>
          <a:endParaRPr lang="en-US"/>
        </a:p>
      </dgm:t>
    </dgm:pt>
    <dgm:pt modelId="{C8A8B38E-BDFC-48DA-BBF2-C8481B49C527}" type="sibTrans" cxnId="{55608394-51CB-474E-91B8-AD3F65D4347C}">
      <dgm:prSet/>
      <dgm:spPr/>
      <dgm:t>
        <a:bodyPr/>
        <a:lstStyle/>
        <a:p>
          <a:endParaRPr lang="en-US"/>
        </a:p>
      </dgm:t>
    </dgm:pt>
    <dgm:pt modelId="{617D9033-EE4A-4B88-9197-47C1C0C5C1E7}">
      <dgm:prSet/>
      <dgm:spPr/>
      <dgm:t>
        <a:bodyPr/>
        <a:lstStyle/>
        <a:p>
          <a:r>
            <a:rPr lang="en-US"/>
            <a:t>Overall size of and losses due to cybercrime unclear</a:t>
          </a:r>
        </a:p>
      </dgm:t>
    </dgm:pt>
    <dgm:pt modelId="{0950ADFA-E6DF-477A-A5C8-6730DBC33A59}" type="parTrans" cxnId="{C8F4EBE2-C452-4FB7-A238-3B178FF52DCD}">
      <dgm:prSet/>
      <dgm:spPr/>
      <dgm:t>
        <a:bodyPr/>
        <a:lstStyle/>
        <a:p>
          <a:endParaRPr lang="en-US"/>
        </a:p>
      </dgm:t>
    </dgm:pt>
    <dgm:pt modelId="{39DA5B4D-983D-47FC-935A-3F476DE8A9A3}" type="sibTrans" cxnId="{C8F4EBE2-C452-4FB7-A238-3B178FF52DCD}">
      <dgm:prSet/>
      <dgm:spPr/>
      <dgm:t>
        <a:bodyPr/>
        <a:lstStyle/>
        <a:p>
          <a:endParaRPr lang="en-US"/>
        </a:p>
      </dgm:t>
    </dgm:pt>
    <dgm:pt modelId="{238B389F-993B-435E-B24B-C8158EB1A891}">
      <dgm:prSet/>
      <dgm:spPr/>
      <dgm:t>
        <a:bodyPr/>
        <a:lstStyle/>
        <a:p>
          <a:r>
            <a:rPr lang="en-US"/>
            <a:t>McAfee/Center for Strategic and International Studies study: Global economic impact of cybercrime and cyberespionage between $455 billion to $600 billion</a:t>
          </a:r>
        </a:p>
      </dgm:t>
    </dgm:pt>
    <dgm:pt modelId="{3CEF011F-0BE5-4A03-911C-D07CA5DA8497}" type="parTrans" cxnId="{753CF4F6-7094-40A3-85B5-8EEE4F21F95F}">
      <dgm:prSet/>
      <dgm:spPr/>
      <dgm:t>
        <a:bodyPr/>
        <a:lstStyle/>
        <a:p>
          <a:endParaRPr lang="en-US"/>
        </a:p>
      </dgm:t>
    </dgm:pt>
    <dgm:pt modelId="{CDDC907C-37F9-496B-8778-97D87026C001}" type="sibTrans" cxnId="{753CF4F6-7094-40A3-85B5-8EEE4F21F95F}">
      <dgm:prSet/>
      <dgm:spPr/>
      <dgm:t>
        <a:bodyPr/>
        <a:lstStyle/>
        <a:p>
          <a:endParaRPr lang="en-US"/>
        </a:p>
      </dgm:t>
    </dgm:pt>
    <dgm:pt modelId="{FCF1B05A-D912-486D-8F87-49650FA09CA1}">
      <dgm:prSet/>
      <dgm:spPr/>
      <dgm:t>
        <a:bodyPr/>
        <a:lstStyle/>
        <a:p>
          <a:r>
            <a:rPr lang="en-US"/>
            <a:t>Reports by security product providers indicate increasing cybercrime</a:t>
          </a:r>
        </a:p>
      </dgm:t>
    </dgm:pt>
    <dgm:pt modelId="{3A35F6BC-C322-474C-B56C-1230074B0F43}" type="parTrans" cxnId="{167C2069-38B6-442A-886D-FCC1D282F63B}">
      <dgm:prSet/>
      <dgm:spPr/>
      <dgm:t>
        <a:bodyPr/>
        <a:lstStyle/>
        <a:p>
          <a:endParaRPr lang="en-US"/>
        </a:p>
      </dgm:t>
    </dgm:pt>
    <dgm:pt modelId="{D6C1ED8D-A2D3-447A-8F74-65CD436AE57E}" type="sibTrans" cxnId="{167C2069-38B6-442A-886D-FCC1D282F63B}">
      <dgm:prSet/>
      <dgm:spPr/>
      <dgm:t>
        <a:bodyPr/>
        <a:lstStyle/>
        <a:p>
          <a:endParaRPr lang="en-US"/>
        </a:p>
      </dgm:t>
    </dgm:pt>
    <dgm:pt modelId="{CDE21A74-444B-4929-AEE1-F8E18153A3F6}">
      <dgm:prSet/>
      <dgm:spPr/>
      <dgm:t>
        <a:bodyPr/>
        <a:lstStyle/>
        <a:p>
          <a:r>
            <a:rPr lang="en-US"/>
            <a:t>Online credit card fraud one of the most high-profile forms</a:t>
          </a:r>
        </a:p>
      </dgm:t>
    </dgm:pt>
    <dgm:pt modelId="{B6B2678D-59ED-47EE-A4B5-D266C3836BB0}" type="parTrans" cxnId="{73CAC503-095B-4B9A-8915-823E263695A7}">
      <dgm:prSet/>
      <dgm:spPr/>
      <dgm:t>
        <a:bodyPr/>
        <a:lstStyle/>
        <a:p>
          <a:endParaRPr lang="en-US"/>
        </a:p>
      </dgm:t>
    </dgm:pt>
    <dgm:pt modelId="{0269CFCF-DA15-4ED7-B2DB-1D6B83A299BF}" type="sibTrans" cxnId="{73CAC503-095B-4B9A-8915-823E263695A7}">
      <dgm:prSet/>
      <dgm:spPr/>
      <dgm:t>
        <a:bodyPr/>
        <a:lstStyle/>
        <a:p>
          <a:endParaRPr lang="en-US"/>
        </a:p>
      </dgm:t>
    </dgm:pt>
    <dgm:pt modelId="{FB6326C6-C564-4026-B869-F629320BDC30}">
      <dgm:prSet/>
      <dgm:spPr/>
      <dgm:t>
        <a:bodyPr/>
        <a:lstStyle/>
        <a:p>
          <a:r>
            <a:rPr lang="en-US"/>
            <a:t>Bot networks, DDoS attacks, Trojans, phishing, ransomware, data theft, identity fraud, credit card fraud, spyware are just some of the threats</a:t>
          </a:r>
        </a:p>
      </dgm:t>
    </dgm:pt>
    <dgm:pt modelId="{576AE0AC-8DEB-4212-93B2-609D888638FB}" type="parTrans" cxnId="{02098EA0-B1F8-4926-8658-D8A0C2E4450C}">
      <dgm:prSet/>
      <dgm:spPr/>
      <dgm:t>
        <a:bodyPr/>
        <a:lstStyle/>
        <a:p>
          <a:endParaRPr lang="en-US"/>
        </a:p>
      </dgm:t>
    </dgm:pt>
    <dgm:pt modelId="{0FB9C7B4-A8D7-4EA4-9580-4B2FDFE7C5C6}" type="sibTrans" cxnId="{02098EA0-B1F8-4926-8658-D8A0C2E4450C}">
      <dgm:prSet/>
      <dgm:spPr/>
      <dgm:t>
        <a:bodyPr/>
        <a:lstStyle/>
        <a:p>
          <a:endParaRPr lang="en-US"/>
        </a:p>
      </dgm:t>
    </dgm:pt>
    <dgm:pt modelId="{E8E6DF45-A6ED-4F70-BE0A-D31FDEED759C}">
      <dgm:prSet/>
      <dgm:spPr/>
      <dgm:t>
        <a:bodyPr/>
        <a:lstStyle/>
        <a:p>
          <a:r>
            <a:rPr lang="en-US"/>
            <a:t>Underground economy marketplaces sell stolen information, malware and more</a:t>
          </a:r>
        </a:p>
      </dgm:t>
    </dgm:pt>
    <dgm:pt modelId="{2B03AADE-7FA1-4CF9-96EB-9E6ACB4C086F}" type="parTrans" cxnId="{4C6F59E5-2A88-40D9-997B-454E615C9343}">
      <dgm:prSet/>
      <dgm:spPr/>
      <dgm:t>
        <a:bodyPr/>
        <a:lstStyle/>
        <a:p>
          <a:endParaRPr lang="en-US"/>
        </a:p>
      </dgm:t>
    </dgm:pt>
    <dgm:pt modelId="{775D3A73-CF15-4BAC-A914-131536BF097A}" type="sibTrans" cxnId="{4C6F59E5-2A88-40D9-997B-454E615C9343}">
      <dgm:prSet/>
      <dgm:spPr/>
      <dgm:t>
        <a:bodyPr/>
        <a:lstStyle/>
        <a:p>
          <a:endParaRPr lang="en-US"/>
        </a:p>
      </dgm:t>
    </dgm:pt>
    <dgm:pt modelId="{56D9E0AA-DE5F-2440-83EB-B672CE56C1B8}" type="pres">
      <dgm:prSet presAssocID="{CDD0FAED-FF44-4BA1-9D4E-E6087F7E7DC6}" presName="linear" presStyleCnt="0">
        <dgm:presLayoutVars>
          <dgm:dir/>
          <dgm:animLvl val="lvl"/>
          <dgm:resizeHandles val="exact"/>
        </dgm:presLayoutVars>
      </dgm:prSet>
      <dgm:spPr/>
    </dgm:pt>
    <dgm:pt modelId="{040D9EA1-D175-A949-81B9-599475BC582B}" type="pres">
      <dgm:prSet presAssocID="{1FE8476C-9595-4352-9F42-5BF3F30FCA93}" presName="parentLin" presStyleCnt="0"/>
      <dgm:spPr/>
    </dgm:pt>
    <dgm:pt modelId="{C2041D4E-DF2F-DE41-BC31-ECAF9D7F634C}" type="pres">
      <dgm:prSet presAssocID="{1FE8476C-9595-4352-9F42-5BF3F30FCA93}" presName="parentLeftMargin" presStyleLbl="node1" presStyleIdx="0" presStyleCnt="2"/>
      <dgm:spPr/>
    </dgm:pt>
    <dgm:pt modelId="{157DFD3C-68DC-6546-8375-43F31C4E2F7B}" type="pres">
      <dgm:prSet presAssocID="{1FE8476C-9595-4352-9F42-5BF3F30FCA93}" presName="parentText" presStyleLbl="node1" presStyleIdx="0" presStyleCnt="2">
        <dgm:presLayoutVars>
          <dgm:chMax val="0"/>
          <dgm:bulletEnabled val="1"/>
        </dgm:presLayoutVars>
      </dgm:prSet>
      <dgm:spPr/>
    </dgm:pt>
    <dgm:pt modelId="{18C1AE0B-29C0-DA48-B2BE-D5B693616C0C}" type="pres">
      <dgm:prSet presAssocID="{1FE8476C-9595-4352-9F42-5BF3F30FCA93}" presName="negativeSpace" presStyleCnt="0"/>
      <dgm:spPr/>
    </dgm:pt>
    <dgm:pt modelId="{DCCC4C60-90BA-5849-83ED-4B5899B86CC1}" type="pres">
      <dgm:prSet presAssocID="{1FE8476C-9595-4352-9F42-5BF3F30FCA93}" presName="childText" presStyleLbl="conFgAcc1" presStyleIdx="0" presStyleCnt="2">
        <dgm:presLayoutVars>
          <dgm:bulletEnabled val="1"/>
        </dgm:presLayoutVars>
      </dgm:prSet>
      <dgm:spPr/>
    </dgm:pt>
    <dgm:pt modelId="{0F450820-656D-8344-9ECD-081EB98F1130}" type="pres">
      <dgm:prSet presAssocID="{C8A8B38E-BDFC-48DA-BBF2-C8481B49C527}" presName="spaceBetweenRectangles" presStyleCnt="0"/>
      <dgm:spPr/>
    </dgm:pt>
    <dgm:pt modelId="{D7231884-EBE9-134E-BCF3-25AFB966F868}" type="pres">
      <dgm:prSet presAssocID="{E8E6DF45-A6ED-4F70-BE0A-D31FDEED759C}" presName="parentLin" presStyleCnt="0"/>
      <dgm:spPr/>
    </dgm:pt>
    <dgm:pt modelId="{17230F80-24E7-664A-BF3B-8406C0B6F2AD}" type="pres">
      <dgm:prSet presAssocID="{E8E6DF45-A6ED-4F70-BE0A-D31FDEED759C}" presName="parentLeftMargin" presStyleLbl="node1" presStyleIdx="0" presStyleCnt="2"/>
      <dgm:spPr/>
    </dgm:pt>
    <dgm:pt modelId="{6C0FACDC-3E0E-B74A-BCFC-9FD897C9D5E7}" type="pres">
      <dgm:prSet presAssocID="{E8E6DF45-A6ED-4F70-BE0A-D31FDEED759C}" presName="parentText" presStyleLbl="node1" presStyleIdx="1" presStyleCnt="2">
        <dgm:presLayoutVars>
          <dgm:chMax val="0"/>
          <dgm:bulletEnabled val="1"/>
        </dgm:presLayoutVars>
      </dgm:prSet>
      <dgm:spPr/>
    </dgm:pt>
    <dgm:pt modelId="{9DB8950A-3211-BD4C-B2CD-F90D86F327C5}" type="pres">
      <dgm:prSet presAssocID="{E8E6DF45-A6ED-4F70-BE0A-D31FDEED759C}" presName="negativeSpace" presStyleCnt="0"/>
      <dgm:spPr/>
    </dgm:pt>
    <dgm:pt modelId="{5F91C918-7929-EA4B-A959-03789FF71343}" type="pres">
      <dgm:prSet presAssocID="{E8E6DF45-A6ED-4F70-BE0A-D31FDEED759C}" presName="childText" presStyleLbl="conFgAcc1" presStyleIdx="1" presStyleCnt="2">
        <dgm:presLayoutVars>
          <dgm:bulletEnabled val="1"/>
        </dgm:presLayoutVars>
      </dgm:prSet>
      <dgm:spPr/>
    </dgm:pt>
  </dgm:ptLst>
  <dgm:cxnLst>
    <dgm:cxn modelId="{73CAC503-095B-4B9A-8915-823E263695A7}" srcId="{1FE8476C-9595-4352-9F42-5BF3F30FCA93}" destId="{CDE21A74-444B-4929-AEE1-F8E18153A3F6}" srcOrd="3" destOrd="0" parTransId="{B6B2678D-59ED-47EE-A4B5-D266C3836BB0}" sibTransId="{0269CFCF-DA15-4ED7-B2DB-1D6B83A299BF}"/>
    <dgm:cxn modelId="{09F3C905-E3FC-C44F-9391-2E8E024D3628}" type="presOf" srcId="{FB6326C6-C564-4026-B869-F629320BDC30}" destId="{DCCC4C60-90BA-5849-83ED-4B5899B86CC1}" srcOrd="0" destOrd="4" presId="urn:microsoft.com/office/officeart/2005/8/layout/list1"/>
    <dgm:cxn modelId="{8F9F1F49-98FD-C848-81C5-B65D5B89EFE5}" type="presOf" srcId="{CDE21A74-444B-4929-AEE1-F8E18153A3F6}" destId="{DCCC4C60-90BA-5849-83ED-4B5899B86CC1}" srcOrd="0" destOrd="3" presId="urn:microsoft.com/office/officeart/2005/8/layout/list1"/>
    <dgm:cxn modelId="{9A896F49-5E40-B74E-8916-C7B7F9C5376B}" type="presOf" srcId="{617D9033-EE4A-4B88-9197-47C1C0C5C1E7}" destId="{DCCC4C60-90BA-5849-83ED-4B5899B86CC1}" srcOrd="0" destOrd="0" presId="urn:microsoft.com/office/officeart/2005/8/layout/list1"/>
    <dgm:cxn modelId="{167C2069-38B6-442A-886D-FCC1D282F63B}" srcId="{1FE8476C-9595-4352-9F42-5BF3F30FCA93}" destId="{FCF1B05A-D912-486D-8F87-49650FA09CA1}" srcOrd="2" destOrd="0" parTransId="{3A35F6BC-C322-474C-B56C-1230074B0F43}" sibTransId="{D6C1ED8D-A2D3-447A-8F74-65CD436AE57E}"/>
    <dgm:cxn modelId="{6AB1A578-F9CD-8A4B-A4D6-D4319983A9A4}" type="presOf" srcId="{1FE8476C-9595-4352-9F42-5BF3F30FCA93}" destId="{157DFD3C-68DC-6546-8375-43F31C4E2F7B}" srcOrd="1" destOrd="0" presId="urn:microsoft.com/office/officeart/2005/8/layout/list1"/>
    <dgm:cxn modelId="{C6734489-A7F6-D049-AABC-A32B2DCE19CA}" type="presOf" srcId="{E8E6DF45-A6ED-4F70-BE0A-D31FDEED759C}" destId="{6C0FACDC-3E0E-B74A-BCFC-9FD897C9D5E7}" srcOrd="1" destOrd="0" presId="urn:microsoft.com/office/officeart/2005/8/layout/list1"/>
    <dgm:cxn modelId="{0C144A89-39CE-4F4E-A6F8-0AFBED1BAE89}" type="presOf" srcId="{FCF1B05A-D912-486D-8F87-49650FA09CA1}" destId="{DCCC4C60-90BA-5849-83ED-4B5899B86CC1}" srcOrd="0" destOrd="2" presId="urn:microsoft.com/office/officeart/2005/8/layout/list1"/>
    <dgm:cxn modelId="{55608394-51CB-474E-91B8-AD3F65D4347C}" srcId="{CDD0FAED-FF44-4BA1-9D4E-E6087F7E7DC6}" destId="{1FE8476C-9595-4352-9F42-5BF3F30FCA93}" srcOrd="0" destOrd="0" parTransId="{8709C5C8-6203-4C1E-B14B-1EB38B747DF4}" sibTransId="{C8A8B38E-BDFC-48DA-BBF2-C8481B49C527}"/>
    <dgm:cxn modelId="{27D0C797-5591-4D4A-A846-8CE1D869234D}" type="presOf" srcId="{238B389F-993B-435E-B24B-C8158EB1A891}" destId="{DCCC4C60-90BA-5849-83ED-4B5899B86CC1}" srcOrd="0" destOrd="1" presId="urn:microsoft.com/office/officeart/2005/8/layout/list1"/>
    <dgm:cxn modelId="{02098EA0-B1F8-4926-8658-D8A0C2E4450C}" srcId="{1FE8476C-9595-4352-9F42-5BF3F30FCA93}" destId="{FB6326C6-C564-4026-B869-F629320BDC30}" srcOrd="4" destOrd="0" parTransId="{576AE0AC-8DEB-4212-93B2-609D888638FB}" sibTransId="{0FB9C7B4-A8D7-4EA4-9580-4B2FDFE7C5C6}"/>
    <dgm:cxn modelId="{F8A721AB-6D4C-0740-84A2-B9ED344F406B}" type="presOf" srcId="{CDD0FAED-FF44-4BA1-9D4E-E6087F7E7DC6}" destId="{56D9E0AA-DE5F-2440-83EB-B672CE56C1B8}" srcOrd="0" destOrd="0" presId="urn:microsoft.com/office/officeart/2005/8/layout/list1"/>
    <dgm:cxn modelId="{061A0CC3-49AD-D14F-B3F4-977E6B98A639}" type="presOf" srcId="{E8E6DF45-A6ED-4F70-BE0A-D31FDEED759C}" destId="{17230F80-24E7-664A-BF3B-8406C0B6F2AD}" srcOrd="0" destOrd="0" presId="urn:microsoft.com/office/officeart/2005/8/layout/list1"/>
    <dgm:cxn modelId="{C8F4EBE2-C452-4FB7-A238-3B178FF52DCD}" srcId="{1FE8476C-9595-4352-9F42-5BF3F30FCA93}" destId="{617D9033-EE4A-4B88-9197-47C1C0C5C1E7}" srcOrd="0" destOrd="0" parTransId="{0950ADFA-E6DF-477A-A5C8-6730DBC33A59}" sibTransId="{39DA5B4D-983D-47FC-935A-3F476DE8A9A3}"/>
    <dgm:cxn modelId="{4C6F59E5-2A88-40D9-997B-454E615C9343}" srcId="{CDD0FAED-FF44-4BA1-9D4E-E6087F7E7DC6}" destId="{E8E6DF45-A6ED-4F70-BE0A-D31FDEED759C}" srcOrd="1" destOrd="0" parTransId="{2B03AADE-7FA1-4CF9-96EB-9E6ACB4C086F}" sibTransId="{775D3A73-CF15-4BAC-A914-131536BF097A}"/>
    <dgm:cxn modelId="{DA9410E7-2852-2344-A8DC-969ABF426CF1}" type="presOf" srcId="{1FE8476C-9595-4352-9F42-5BF3F30FCA93}" destId="{C2041D4E-DF2F-DE41-BC31-ECAF9D7F634C}" srcOrd="0" destOrd="0" presId="urn:microsoft.com/office/officeart/2005/8/layout/list1"/>
    <dgm:cxn modelId="{753CF4F6-7094-40A3-85B5-8EEE4F21F95F}" srcId="{1FE8476C-9595-4352-9F42-5BF3F30FCA93}" destId="{238B389F-993B-435E-B24B-C8158EB1A891}" srcOrd="1" destOrd="0" parTransId="{3CEF011F-0BE5-4A03-911C-D07CA5DA8497}" sibTransId="{CDDC907C-37F9-496B-8778-97D87026C001}"/>
    <dgm:cxn modelId="{F594DCF4-9162-1F43-9DE9-130E894DF2F7}" type="presParOf" srcId="{56D9E0AA-DE5F-2440-83EB-B672CE56C1B8}" destId="{040D9EA1-D175-A949-81B9-599475BC582B}" srcOrd="0" destOrd="0" presId="urn:microsoft.com/office/officeart/2005/8/layout/list1"/>
    <dgm:cxn modelId="{E0C6F9AF-A6D7-EC44-A3AE-731AEAEBE516}" type="presParOf" srcId="{040D9EA1-D175-A949-81B9-599475BC582B}" destId="{C2041D4E-DF2F-DE41-BC31-ECAF9D7F634C}" srcOrd="0" destOrd="0" presId="urn:microsoft.com/office/officeart/2005/8/layout/list1"/>
    <dgm:cxn modelId="{1A4AEB1A-0E0A-5A47-94ED-A26966C95B4E}" type="presParOf" srcId="{040D9EA1-D175-A949-81B9-599475BC582B}" destId="{157DFD3C-68DC-6546-8375-43F31C4E2F7B}" srcOrd="1" destOrd="0" presId="urn:microsoft.com/office/officeart/2005/8/layout/list1"/>
    <dgm:cxn modelId="{A246391E-EE95-114C-9215-CC6E5F59C8C8}" type="presParOf" srcId="{56D9E0AA-DE5F-2440-83EB-B672CE56C1B8}" destId="{18C1AE0B-29C0-DA48-B2BE-D5B693616C0C}" srcOrd="1" destOrd="0" presId="urn:microsoft.com/office/officeart/2005/8/layout/list1"/>
    <dgm:cxn modelId="{574AFDFF-A5F3-324B-BD12-84BD3EA8FDF5}" type="presParOf" srcId="{56D9E0AA-DE5F-2440-83EB-B672CE56C1B8}" destId="{DCCC4C60-90BA-5849-83ED-4B5899B86CC1}" srcOrd="2" destOrd="0" presId="urn:microsoft.com/office/officeart/2005/8/layout/list1"/>
    <dgm:cxn modelId="{6C7FCAB3-A1F3-854F-A88D-2BA791B8440C}" type="presParOf" srcId="{56D9E0AA-DE5F-2440-83EB-B672CE56C1B8}" destId="{0F450820-656D-8344-9ECD-081EB98F1130}" srcOrd="3" destOrd="0" presId="urn:microsoft.com/office/officeart/2005/8/layout/list1"/>
    <dgm:cxn modelId="{CF920352-FDB0-4742-A784-B9828E756A37}" type="presParOf" srcId="{56D9E0AA-DE5F-2440-83EB-B672CE56C1B8}" destId="{D7231884-EBE9-134E-BCF3-25AFB966F868}" srcOrd="4" destOrd="0" presId="urn:microsoft.com/office/officeart/2005/8/layout/list1"/>
    <dgm:cxn modelId="{A9D89B96-DDE0-2D47-B4AE-4636875C3AD2}" type="presParOf" srcId="{D7231884-EBE9-134E-BCF3-25AFB966F868}" destId="{17230F80-24E7-664A-BF3B-8406C0B6F2AD}" srcOrd="0" destOrd="0" presId="urn:microsoft.com/office/officeart/2005/8/layout/list1"/>
    <dgm:cxn modelId="{1AB665CC-2EF6-5F4D-B8B0-6E3001F400AA}" type="presParOf" srcId="{D7231884-EBE9-134E-BCF3-25AFB966F868}" destId="{6C0FACDC-3E0E-B74A-BCFC-9FD897C9D5E7}" srcOrd="1" destOrd="0" presId="urn:microsoft.com/office/officeart/2005/8/layout/list1"/>
    <dgm:cxn modelId="{1B352178-7B60-FC49-8520-227DA9ECFAEF}" type="presParOf" srcId="{56D9E0AA-DE5F-2440-83EB-B672CE56C1B8}" destId="{9DB8950A-3211-BD4C-B2CD-F90D86F327C5}" srcOrd="5" destOrd="0" presId="urn:microsoft.com/office/officeart/2005/8/layout/list1"/>
    <dgm:cxn modelId="{266D741C-A6DE-C043-A82E-757B7E999FEC}" type="presParOf" srcId="{56D9E0AA-DE5F-2440-83EB-B672CE56C1B8}" destId="{5F91C918-7929-EA4B-A959-03789FF7134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E21F3C3-6ED3-4601-A018-9DC305B25531}" type="doc">
      <dgm:prSet loTypeId="urn:microsoft.com/office/officeart/2005/8/layout/vList2" loCatId="list" qsTypeId="urn:microsoft.com/office/officeart/2005/8/quickstyle/simple1" qsCatId="simple" csTypeId="urn:microsoft.com/office/officeart/2005/8/colors/accent2_2" csCatId="accent2"/>
      <dgm:spPr/>
      <dgm:t>
        <a:bodyPr/>
        <a:lstStyle/>
        <a:p>
          <a:endParaRPr lang="en-US"/>
        </a:p>
      </dgm:t>
    </dgm:pt>
    <dgm:pt modelId="{5CAD204F-26F0-4E71-8884-A767397B0743}">
      <dgm:prSet/>
      <dgm:spPr/>
      <dgm:t>
        <a:bodyPr/>
        <a:lstStyle/>
        <a:p>
          <a:r>
            <a:rPr lang="en-US" b="0" i="0"/>
            <a:t>Unauthorized use of another person’s personal data for illegal financial benefit</a:t>
          </a:r>
          <a:endParaRPr lang="en-US"/>
        </a:p>
      </dgm:t>
    </dgm:pt>
    <dgm:pt modelId="{A67EED09-57ED-468D-AEA0-1033ED3E9636}" type="parTrans" cxnId="{E4BD44B2-E0B9-4B09-8F01-9F59907180E7}">
      <dgm:prSet/>
      <dgm:spPr/>
      <dgm:t>
        <a:bodyPr/>
        <a:lstStyle/>
        <a:p>
          <a:endParaRPr lang="en-US"/>
        </a:p>
      </dgm:t>
    </dgm:pt>
    <dgm:pt modelId="{C2F1BF76-A58F-493A-AB9D-4DAB8AA151A4}" type="sibTrans" cxnId="{E4BD44B2-E0B9-4B09-8F01-9F59907180E7}">
      <dgm:prSet/>
      <dgm:spPr/>
      <dgm:t>
        <a:bodyPr/>
        <a:lstStyle/>
        <a:p>
          <a:endParaRPr lang="en-US"/>
        </a:p>
      </dgm:t>
    </dgm:pt>
    <dgm:pt modelId="{1880A711-B797-4FC4-A118-17617B46E632}">
      <dgm:prSet/>
      <dgm:spPr/>
      <dgm:t>
        <a:bodyPr/>
        <a:lstStyle/>
        <a:p>
          <a:r>
            <a:rPr lang="en-US" b="0" i="0"/>
            <a:t>Social security number</a:t>
          </a:r>
          <a:endParaRPr lang="en-US"/>
        </a:p>
      </dgm:t>
    </dgm:pt>
    <dgm:pt modelId="{3B997463-9FD9-4EA9-BCB1-BA085A15E03B}" type="parTrans" cxnId="{2048BFE0-AC20-49E5-9801-5C5EA753FC89}">
      <dgm:prSet/>
      <dgm:spPr/>
      <dgm:t>
        <a:bodyPr/>
        <a:lstStyle/>
        <a:p>
          <a:endParaRPr lang="en-US"/>
        </a:p>
      </dgm:t>
    </dgm:pt>
    <dgm:pt modelId="{70BF8399-584B-4D5B-A323-B296C113238C}" type="sibTrans" cxnId="{2048BFE0-AC20-49E5-9801-5C5EA753FC89}">
      <dgm:prSet/>
      <dgm:spPr/>
      <dgm:t>
        <a:bodyPr/>
        <a:lstStyle/>
        <a:p>
          <a:endParaRPr lang="en-US"/>
        </a:p>
      </dgm:t>
    </dgm:pt>
    <dgm:pt modelId="{0D400152-09E1-4A98-8621-C6551AF18C2A}">
      <dgm:prSet/>
      <dgm:spPr/>
      <dgm:t>
        <a:bodyPr/>
        <a:lstStyle/>
        <a:p>
          <a:r>
            <a:rPr lang="en-US" b="0" i="0"/>
            <a:t>Driver’s license</a:t>
          </a:r>
          <a:endParaRPr lang="en-US"/>
        </a:p>
      </dgm:t>
    </dgm:pt>
    <dgm:pt modelId="{F2B0BF81-C969-4FFB-B8AD-B62B20293579}" type="parTrans" cxnId="{C35A432B-DA8D-48A7-8994-DEC3EF1BF158}">
      <dgm:prSet/>
      <dgm:spPr/>
      <dgm:t>
        <a:bodyPr/>
        <a:lstStyle/>
        <a:p>
          <a:endParaRPr lang="en-US"/>
        </a:p>
      </dgm:t>
    </dgm:pt>
    <dgm:pt modelId="{96B8D5E3-8254-4AF6-9EE9-6744F50CBA9C}" type="sibTrans" cxnId="{C35A432B-DA8D-48A7-8994-DEC3EF1BF158}">
      <dgm:prSet/>
      <dgm:spPr/>
      <dgm:t>
        <a:bodyPr/>
        <a:lstStyle/>
        <a:p>
          <a:endParaRPr lang="en-US"/>
        </a:p>
      </dgm:t>
    </dgm:pt>
    <dgm:pt modelId="{329D35A4-EBB2-4B6E-81D0-66291B2A8A66}">
      <dgm:prSet/>
      <dgm:spPr/>
      <dgm:t>
        <a:bodyPr/>
        <a:lstStyle/>
        <a:p>
          <a:r>
            <a:rPr lang="en-US" b="0" i="0"/>
            <a:t>Credit card numbers</a:t>
          </a:r>
          <a:endParaRPr lang="en-US"/>
        </a:p>
      </dgm:t>
    </dgm:pt>
    <dgm:pt modelId="{7A38CBCC-FED9-41A3-90A2-FA399D919D01}" type="parTrans" cxnId="{E4EA20A4-617E-4693-ACF7-DFD1D9BC0B35}">
      <dgm:prSet/>
      <dgm:spPr/>
      <dgm:t>
        <a:bodyPr/>
        <a:lstStyle/>
        <a:p>
          <a:endParaRPr lang="en-US"/>
        </a:p>
      </dgm:t>
    </dgm:pt>
    <dgm:pt modelId="{180FB8B6-AA2B-4CE2-AC78-AEA764F44EFF}" type="sibTrans" cxnId="{E4EA20A4-617E-4693-ACF7-DFD1D9BC0B35}">
      <dgm:prSet/>
      <dgm:spPr/>
      <dgm:t>
        <a:bodyPr/>
        <a:lstStyle/>
        <a:p>
          <a:endParaRPr lang="en-US"/>
        </a:p>
      </dgm:t>
    </dgm:pt>
    <dgm:pt modelId="{C4EFB706-F487-486C-BC5F-16F7E24EBBBD}">
      <dgm:prSet/>
      <dgm:spPr/>
      <dgm:t>
        <a:bodyPr/>
        <a:lstStyle/>
        <a:p>
          <a:r>
            <a:rPr lang="en-US" b="0" i="0"/>
            <a:t>Usernames/passwords</a:t>
          </a:r>
          <a:endParaRPr lang="en-US"/>
        </a:p>
      </dgm:t>
    </dgm:pt>
    <dgm:pt modelId="{1B5F94AA-8BC5-49D1-AE36-A939AF27D98D}" type="parTrans" cxnId="{9225B643-2AC9-4E4A-A9C8-70CD244C3326}">
      <dgm:prSet/>
      <dgm:spPr/>
      <dgm:t>
        <a:bodyPr/>
        <a:lstStyle/>
        <a:p>
          <a:endParaRPr lang="en-US"/>
        </a:p>
      </dgm:t>
    </dgm:pt>
    <dgm:pt modelId="{C2133975-75FD-45AA-8373-D02179ED4956}" type="sibTrans" cxnId="{9225B643-2AC9-4E4A-A9C8-70CD244C3326}">
      <dgm:prSet/>
      <dgm:spPr/>
      <dgm:t>
        <a:bodyPr/>
        <a:lstStyle/>
        <a:p>
          <a:endParaRPr lang="en-US"/>
        </a:p>
      </dgm:t>
    </dgm:pt>
    <dgm:pt modelId="{0B6FD650-3421-460A-A703-71CB52946DE2}">
      <dgm:prSet/>
      <dgm:spPr/>
      <dgm:t>
        <a:bodyPr/>
        <a:lstStyle/>
        <a:p>
          <a:r>
            <a:rPr lang="en-US" b="0" i="0"/>
            <a:t>2017: Almost 17 million U.S. consumers suffered identity fraud</a:t>
          </a:r>
          <a:endParaRPr lang="en-US"/>
        </a:p>
      </dgm:t>
    </dgm:pt>
    <dgm:pt modelId="{8581E910-4576-4004-B557-8DCC39B795D4}" type="parTrans" cxnId="{E58D0C42-84E7-40CF-8117-21452CB5A06B}">
      <dgm:prSet/>
      <dgm:spPr/>
      <dgm:t>
        <a:bodyPr/>
        <a:lstStyle/>
        <a:p>
          <a:endParaRPr lang="en-US"/>
        </a:p>
      </dgm:t>
    </dgm:pt>
    <dgm:pt modelId="{FD344D48-6939-4970-9ECB-69C9B7C25C4C}" type="sibTrans" cxnId="{E58D0C42-84E7-40CF-8117-21452CB5A06B}">
      <dgm:prSet/>
      <dgm:spPr/>
      <dgm:t>
        <a:bodyPr/>
        <a:lstStyle/>
        <a:p>
          <a:endParaRPr lang="en-US"/>
        </a:p>
      </dgm:t>
    </dgm:pt>
    <dgm:pt modelId="{3525ECDD-3FBC-463D-9954-EB5EA07B53C3}">
      <dgm:prSet/>
      <dgm:spPr/>
      <dgm:t>
        <a:bodyPr/>
        <a:lstStyle/>
        <a:p>
          <a:r>
            <a:rPr lang="en-US" b="0" i="0"/>
            <a:t>2018: 14.4 million US consumers suffered identity fraud.</a:t>
          </a:r>
          <a:endParaRPr lang="en-US"/>
        </a:p>
      </dgm:t>
    </dgm:pt>
    <dgm:pt modelId="{9B620FE9-2580-424F-B1B3-90E15C15DA2E}" type="parTrans" cxnId="{36EDBDD0-1AF8-47CE-9EA4-1F8D055D36A5}">
      <dgm:prSet/>
      <dgm:spPr/>
      <dgm:t>
        <a:bodyPr/>
        <a:lstStyle/>
        <a:p>
          <a:endParaRPr lang="en-US"/>
        </a:p>
      </dgm:t>
    </dgm:pt>
    <dgm:pt modelId="{FAA02DB8-6C52-470F-BC5F-B6BA039BE2B4}" type="sibTrans" cxnId="{36EDBDD0-1AF8-47CE-9EA4-1F8D055D36A5}">
      <dgm:prSet/>
      <dgm:spPr/>
      <dgm:t>
        <a:bodyPr/>
        <a:lstStyle/>
        <a:p>
          <a:endParaRPr lang="en-US"/>
        </a:p>
      </dgm:t>
    </dgm:pt>
    <dgm:pt modelId="{B81DB363-2317-4546-B87C-06C50843E35A}" type="pres">
      <dgm:prSet presAssocID="{0E21F3C3-6ED3-4601-A018-9DC305B25531}" presName="linear" presStyleCnt="0">
        <dgm:presLayoutVars>
          <dgm:animLvl val="lvl"/>
          <dgm:resizeHandles val="exact"/>
        </dgm:presLayoutVars>
      </dgm:prSet>
      <dgm:spPr/>
    </dgm:pt>
    <dgm:pt modelId="{F06B1EBB-7086-2A41-BA70-D00C74D04D9D}" type="pres">
      <dgm:prSet presAssocID="{5CAD204F-26F0-4E71-8884-A767397B0743}" presName="parentText" presStyleLbl="node1" presStyleIdx="0" presStyleCnt="3">
        <dgm:presLayoutVars>
          <dgm:chMax val="0"/>
          <dgm:bulletEnabled val="1"/>
        </dgm:presLayoutVars>
      </dgm:prSet>
      <dgm:spPr/>
    </dgm:pt>
    <dgm:pt modelId="{C01C1D7F-8E5D-D742-B584-21F07C933B43}" type="pres">
      <dgm:prSet presAssocID="{5CAD204F-26F0-4E71-8884-A767397B0743}" presName="childText" presStyleLbl="revTx" presStyleIdx="0" presStyleCnt="1">
        <dgm:presLayoutVars>
          <dgm:bulletEnabled val="1"/>
        </dgm:presLayoutVars>
      </dgm:prSet>
      <dgm:spPr/>
    </dgm:pt>
    <dgm:pt modelId="{4AAFC0A2-F907-CB42-B3F9-D27D856F9EF7}" type="pres">
      <dgm:prSet presAssocID="{0B6FD650-3421-460A-A703-71CB52946DE2}" presName="parentText" presStyleLbl="node1" presStyleIdx="1" presStyleCnt="3">
        <dgm:presLayoutVars>
          <dgm:chMax val="0"/>
          <dgm:bulletEnabled val="1"/>
        </dgm:presLayoutVars>
      </dgm:prSet>
      <dgm:spPr/>
    </dgm:pt>
    <dgm:pt modelId="{F5651ECC-DDC8-6546-BB36-0B7841238E14}" type="pres">
      <dgm:prSet presAssocID="{FD344D48-6939-4970-9ECB-69C9B7C25C4C}" presName="spacer" presStyleCnt="0"/>
      <dgm:spPr/>
    </dgm:pt>
    <dgm:pt modelId="{4ED03B58-0ABA-6944-9083-F5E957DE7EC9}" type="pres">
      <dgm:prSet presAssocID="{3525ECDD-3FBC-463D-9954-EB5EA07B53C3}" presName="parentText" presStyleLbl="node1" presStyleIdx="2" presStyleCnt="3">
        <dgm:presLayoutVars>
          <dgm:chMax val="0"/>
          <dgm:bulletEnabled val="1"/>
        </dgm:presLayoutVars>
      </dgm:prSet>
      <dgm:spPr/>
    </dgm:pt>
  </dgm:ptLst>
  <dgm:cxnLst>
    <dgm:cxn modelId="{C35A432B-DA8D-48A7-8994-DEC3EF1BF158}" srcId="{5CAD204F-26F0-4E71-8884-A767397B0743}" destId="{0D400152-09E1-4A98-8621-C6551AF18C2A}" srcOrd="1" destOrd="0" parTransId="{F2B0BF81-C969-4FFB-B8AD-B62B20293579}" sibTransId="{96B8D5E3-8254-4AF6-9EE9-6744F50CBA9C}"/>
    <dgm:cxn modelId="{E123012E-931E-144B-B777-0C4FEE5C864B}" type="presOf" srcId="{C4EFB706-F487-486C-BC5F-16F7E24EBBBD}" destId="{C01C1D7F-8E5D-D742-B584-21F07C933B43}" srcOrd="0" destOrd="3" presId="urn:microsoft.com/office/officeart/2005/8/layout/vList2"/>
    <dgm:cxn modelId="{EFCB2841-B21A-7643-B12F-42C11965F604}" type="presOf" srcId="{1880A711-B797-4FC4-A118-17617B46E632}" destId="{C01C1D7F-8E5D-D742-B584-21F07C933B43}" srcOrd="0" destOrd="0" presId="urn:microsoft.com/office/officeart/2005/8/layout/vList2"/>
    <dgm:cxn modelId="{E58D0C42-84E7-40CF-8117-21452CB5A06B}" srcId="{0E21F3C3-6ED3-4601-A018-9DC305B25531}" destId="{0B6FD650-3421-460A-A703-71CB52946DE2}" srcOrd="1" destOrd="0" parTransId="{8581E910-4576-4004-B557-8DCC39B795D4}" sibTransId="{FD344D48-6939-4970-9ECB-69C9B7C25C4C}"/>
    <dgm:cxn modelId="{5E243343-AD44-5646-8FBD-83F712FC53E2}" type="presOf" srcId="{5CAD204F-26F0-4E71-8884-A767397B0743}" destId="{F06B1EBB-7086-2A41-BA70-D00C74D04D9D}" srcOrd="0" destOrd="0" presId="urn:microsoft.com/office/officeart/2005/8/layout/vList2"/>
    <dgm:cxn modelId="{9225B643-2AC9-4E4A-A9C8-70CD244C3326}" srcId="{5CAD204F-26F0-4E71-8884-A767397B0743}" destId="{C4EFB706-F487-486C-BC5F-16F7E24EBBBD}" srcOrd="3" destOrd="0" parTransId="{1B5F94AA-8BC5-49D1-AE36-A939AF27D98D}" sibTransId="{C2133975-75FD-45AA-8373-D02179ED4956}"/>
    <dgm:cxn modelId="{D7174963-A48C-BB46-9917-003F4506481F}" type="presOf" srcId="{329D35A4-EBB2-4B6E-81D0-66291B2A8A66}" destId="{C01C1D7F-8E5D-D742-B584-21F07C933B43}" srcOrd="0" destOrd="2" presId="urn:microsoft.com/office/officeart/2005/8/layout/vList2"/>
    <dgm:cxn modelId="{C5C0FC74-E306-D843-9F38-4BBD33983AEA}" type="presOf" srcId="{3525ECDD-3FBC-463D-9954-EB5EA07B53C3}" destId="{4ED03B58-0ABA-6944-9083-F5E957DE7EC9}" srcOrd="0" destOrd="0" presId="urn:microsoft.com/office/officeart/2005/8/layout/vList2"/>
    <dgm:cxn modelId="{3BE2FC83-6672-EA48-9716-0C3EA8A1C992}" type="presOf" srcId="{0E21F3C3-6ED3-4601-A018-9DC305B25531}" destId="{B81DB363-2317-4546-B87C-06C50843E35A}" srcOrd="0" destOrd="0" presId="urn:microsoft.com/office/officeart/2005/8/layout/vList2"/>
    <dgm:cxn modelId="{E4EA20A4-617E-4693-ACF7-DFD1D9BC0B35}" srcId="{5CAD204F-26F0-4E71-8884-A767397B0743}" destId="{329D35A4-EBB2-4B6E-81D0-66291B2A8A66}" srcOrd="2" destOrd="0" parTransId="{7A38CBCC-FED9-41A3-90A2-FA399D919D01}" sibTransId="{180FB8B6-AA2B-4CE2-AC78-AEA764F44EFF}"/>
    <dgm:cxn modelId="{E4BD44B2-E0B9-4B09-8F01-9F59907180E7}" srcId="{0E21F3C3-6ED3-4601-A018-9DC305B25531}" destId="{5CAD204F-26F0-4E71-8884-A767397B0743}" srcOrd="0" destOrd="0" parTransId="{A67EED09-57ED-468D-AEA0-1033ED3E9636}" sibTransId="{C2F1BF76-A58F-493A-AB9D-4DAB8AA151A4}"/>
    <dgm:cxn modelId="{36EDBDD0-1AF8-47CE-9EA4-1F8D055D36A5}" srcId="{0E21F3C3-6ED3-4601-A018-9DC305B25531}" destId="{3525ECDD-3FBC-463D-9954-EB5EA07B53C3}" srcOrd="2" destOrd="0" parTransId="{9B620FE9-2580-424F-B1B3-90E15C15DA2E}" sibTransId="{FAA02DB8-6C52-470F-BC5F-B6BA039BE2B4}"/>
    <dgm:cxn modelId="{2048BFE0-AC20-49E5-9801-5C5EA753FC89}" srcId="{5CAD204F-26F0-4E71-8884-A767397B0743}" destId="{1880A711-B797-4FC4-A118-17617B46E632}" srcOrd="0" destOrd="0" parTransId="{3B997463-9FD9-4EA9-BCB1-BA085A15E03B}" sibTransId="{70BF8399-584B-4D5B-A323-B296C113238C}"/>
    <dgm:cxn modelId="{8C6BC0E3-C54D-8949-8ADE-FA8E05B25272}" type="presOf" srcId="{0B6FD650-3421-460A-A703-71CB52946DE2}" destId="{4AAFC0A2-F907-CB42-B3F9-D27D856F9EF7}" srcOrd="0" destOrd="0" presId="urn:microsoft.com/office/officeart/2005/8/layout/vList2"/>
    <dgm:cxn modelId="{EB8673E9-CFF6-C943-8711-3F2AAF77B70E}" type="presOf" srcId="{0D400152-09E1-4A98-8621-C6551AF18C2A}" destId="{C01C1D7F-8E5D-D742-B584-21F07C933B43}" srcOrd="0" destOrd="1" presId="urn:microsoft.com/office/officeart/2005/8/layout/vList2"/>
    <dgm:cxn modelId="{BA6D7FDE-D2FB-7848-A3EC-4261471D25B6}" type="presParOf" srcId="{B81DB363-2317-4546-B87C-06C50843E35A}" destId="{F06B1EBB-7086-2A41-BA70-D00C74D04D9D}" srcOrd="0" destOrd="0" presId="urn:microsoft.com/office/officeart/2005/8/layout/vList2"/>
    <dgm:cxn modelId="{20AA3AAC-6DA0-DD4E-9DB2-BA63F7C9C871}" type="presParOf" srcId="{B81DB363-2317-4546-B87C-06C50843E35A}" destId="{C01C1D7F-8E5D-D742-B584-21F07C933B43}" srcOrd="1" destOrd="0" presId="urn:microsoft.com/office/officeart/2005/8/layout/vList2"/>
    <dgm:cxn modelId="{059AF328-51A4-F549-9302-FA93895CC426}" type="presParOf" srcId="{B81DB363-2317-4546-B87C-06C50843E35A}" destId="{4AAFC0A2-F907-CB42-B3F9-D27D856F9EF7}" srcOrd="2" destOrd="0" presId="urn:microsoft.com/office/officeart/2005/8/layout/vList2"/>
    <dgm:cxn modelId="{360ED6EC-C60D-A44D-B46C-D5F92E21CC3B}" type="presParOf" srcId="{B81DB363-2317-4546-B87C-06C50843E35A}" destId="{F5651ECC-DDC8-6546-BB36-0B7841238E14}" srcOrd="3" destOrd="0" presId="urn:microsoft.com/office/officeart/2005/8/layout/vList2"/>
    <dgm:cxn modelId="{9FD9CCBC-DEB6-9E41-944F-205179F09FD1}" type="presParOf" srcId="{B81DB363-2317-4546-B87C-06C50843E35A}" destId="{4ED03B58-0ABA-6944-9083-F5E957DE7EC9}"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F148241-13C4-4CA6-80F3-DC7E8223F217}"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E4A44C1C-8CC0-44B4-A7C4-EA6DF0B7063D}">
      <dgm:prSet/>
      <dgm:spPr/>
      <dgm:t>
        <a:bodyPr/>
        <a:lstStyle/>
        <a:p>
          <a:r>
            <a:rPr lang="en-US" b="0" i="0"/>
            <a:t>Spoofing</a:t>
          </a:r>
          <a:endParaRPr lang="en-US"/>
        </a:p>
      </dgm:t>
    </dgm:pt>
    <dgm:pt modelId="{F35CBA9F-89B3-41C9-AFE8-A71CF37F5E81}" type="parTrans" cxnId="{BF388FFE-4140-4489-8558-50DB4BD1207F}">
      <dgm:prSet/>
      <dgm:spPr/>
      <dgm:t>
        <a:bodyPr/>
        <a:lstStyle/>
        <a:p>
          <a:endParaRPr lang="en-US"/>
        </a:p>
      </dgm:t>
    </dgm:pt>
    <dgm:pt modelId="{9E30C3D2-61B3-44E2-84F0-947DA37EBAA3}" type="sibTrans" cxnId="{BF388FFE-4140-4489-8558-50DB4BD1207F}">
      <dgm:prSet/>
      <dgm:spPr/>
      <dgm:t>
        <a:bodyPr/>
        <a:lstStyle/>
        <a:p>
          <a:endParaRPr lang="en-US"/>
        </a:p>
      </dgm:t>
    </dgm:pt>
    <dgm:pt modelId="{BE36F2C9-7C66-46E6-9992-64FF5545DBCC}">
      <dgm:prSet/>
      <dgm:spPr/>
      <dgm:t>
        <a:bodyPr/>
        <a:lstStyle/>
        <a:p>
          <a:r>
            <a:rPr lang="en-US" b="0" i="0"/>
            <a:t>Attempting to hide an identity by using someone else’s e-mail or IP address</a:t>
          </a:r>
          <a:endParaRPr lang="en-US"/>
        </a:p>
      </dgm:t>
    </dgm:pt>
    <dgm:pt modelId="{17F99E8E-379F-417B-9B9E-73A2F345D0DC}" type="parTrans" cxnId="{7CC024C0-D667-4DB6-8B83-5CCB00CE074C}">
      <dgm:prSet/>
      <dgm:spPr/>
      <dgm:t>
        <a:bodyPr/>
        <a:lstStyle/>
        <a:p>
          <a:endParaRPr lang="en-US"/>
        </a:p>
      </dgm:t>
    </dgm:pt>
    <dgm:pt modelId="{426322E0-3EB5-4D88-8FE1-B6817E5005B6}" type="sibTrans" cxnId="{7CC024C0-D667-4DB6-8B83-5CCB00CE074C}">
      <dgm:prSet/>
      <dgm:spPr/>
      <dgm:t>
        <a:bodyPr/>
        <a:lstStyle/>
        <a:p>
          <a:endParaRPr lang="en-US"/>
        </a:p>
      </dgm:t>
    </dgm:pt>
    <dgm:pt modelId="{9DDF4F6F-47D8-4F5E-93DA-1DDB7654DC1D}">
      <dgm:prSet/>
      <dgm:spPr/>
      <dgm:t>
        <a:bodyPr/>
        <a:lstStyle/>
        <a:p>
          <a:r>
            <a:rPr lang="en-US" b="0" i="0"/>
            <a:t>Pharming</a:t>
          </a:r>
          <a:endParaRPr lang="en-US"/>
        </a:p>
      </dgm:t>
    </dgm:pt>
    <dgm:pt modelId="{477957DC-9DA1-45E4-9A0E-CF407335F06F}" type="parTrans" cxnId="{0BF22A5F-B304-4F62-ADB6-32A362E8AA17}">
      <dgm:prSet/>
      <dgm:spPr/>
      <dgm:t>
        <a:bodyPr/>
        <a:lstStyle/>
        <a:p>
          <a:endParaRPr lang="en-US"/>
        </a:p>
      </dgm:t>
    </dgm:pt>
    <dgm:pt modelId="{76FB7069-F64B-4E5C-9FF2-1F4508C3CEDC}" type="sibTrans" cxnId="{0BF22A5F-B304-4F62-ADB6-32A362E8AA17}">
      <dgm:prSet/>
      <dgm:spPr/>
      <dgm:t>
        <a:bodyPr/>
        <a:lstStyle/>
        <a:p>
          <a:endParaRPr lang="en-US"/>
        </a:p>
      </dgm:t>
    </dgm:pt>
    <dgm:pt modelId="{78E943E9-F3B6-433C-8804-784871C71662}">
      <dgm:prSet/>
      <dgm:spPr/>
      <dgm:t>
        <a:bodyPr/>
        <a:lstStyle/>
        <a:p>
          <a:r>
            <a:rPr lang="en-US" b="0" i="0"/>
            <a:t>Automatically redirecting a U R L to a different address, to benefit the hacker</a:t>
          </a:r>
          <a:endParaRPr lang="en-US"/>
        </a:p>
      </dgm:t>
    </dgm:pt>
    <dgm:pt modelId="{C0E4F732-1188-4D50-9FC0-F66DA82595B0}" type="parTrans" cxnId="{0CA70FCB-AB02-4BCC-A84A-3E0070FB016B}">
      <dgm:prSet/>
      <dgm:spPr/>
      <dgm:t>
        <a:bodyPr/>
        <a:lstStyle/>
        <a:p>
          <a:endParaRPr lang="en-US"/>
        </a:p>
      </dgm:t>
    </dgm:pt>
    <dgm:pt modelId="{4AB01CC0-2F4B-4E43-9168-4B5EC458B58C}" type="sibTrans" cxnId="{0CA70FCB-AB02-4BCC-A84A-3E0070FB016B}">
      <dgm:prSet/>
      <dgm:spPr/>
      <dgm:t>
        <a:bodyPr/>
        <a:lstStyle/>
        <a:p>
          <a:endParaRPr lang="en-US"/>
        </a:p>
      </dgm:t>
    </dgm:pt>
    <dgm:pt modelId="{D9CC0213-8E8C-4107-A08E-5198E54A708C}">
      <dgm:prSet/>
      <dgm:spPr/>
      <dgm:t>
        <a:bodyPr/>
        <a:lstStyle/>
        <a:p>
          <a:r>
            <a:rPr lang="en-US" b="0" i="0"/>
            <a:t>Spam (junk) websites</a:t>
          </a:r>
          <a:endParaRPr lang="en-US"/>
        </a:p>
      </dgm:t>
    </dgm:pt>
    <dgm:pt modelId="{B653AA37-62D9-4330-8EE5-57344A0865C5}" type="parTrans" cxnId="{84465139-8F5D-44BA-8D52-3D61F4129875}">
      <dgm:prSet/>
      <dgm:spPr/>
      <dgm:t>
        <a:bodyPr/>
        <a:lstStyle/>
        <a:p>
          <a:endParaRPr lang="en-US"/>
        </a:p>
      </dgm:t>
    </dgm:pt>
    <dgm:pt modelId="{F5FD448E-0C64-4677-8AC4-D76ED110115A}" type="sibTrans" cxnId="{84465139-8F5D-44BA-8D52-3D61F4129875}">
      <dgm:prSet/>
      <dgm:spPr/>
      <dgm:t>
        <a:bodyPr/>
        <a:lstStyle/>
        <a:p>
          <a:endParaRPr lang="en-US"/>
        </a:p>
      </dgm:t>
    </dgm:pt>
    <dgm:pt modelId="{2147239D-7C07-497C-BB0F-FF22B0391283}">
      <dgm:prSet/>
      <dgm:spPr/>
      <dgm:t>
        <a:bodyPr/>
        <a:lstStyle/>
        <a:p>
          <a:r>
            <a:rPr lang="en-US" b="0" i="0"/>
            <a:t>Promise to offer products or services, but in fact are just collection of advertisements for other sites, which may contain malicious code</a:t>
          </a:r>
          <a:endParaRPr lang="en-US"/>
        </a:p>
      </dgm:t>
    </dgm:pt>
    <dgm:pt modelId="{15F2BE09-F9D0-4157-8964-0B3F229DCF43}" type="parTrans" cxnId="{75CA615D-C622-440A-8401-8A81BA0F9F41}">
      <dgm:prSet/>
      <dgm:spPr/>
      <dgm:t>
        <a:bodyPr/>
        <a:lstStyle/>
        <a:p>
          <a:endParaRPr lang="en-US"/>
        </a:p>
      </dgm:t>
    </dgm:pt>
    <dgm:pt modelId="{7D603577-8A30-45DB-90C2-735D2F40D607}" type="sibTrans" cxnId="{75CA615D-C622-440A-8401-8A81BA0F9F41}">
      <dgm:prSet/>
      <dgm:spPr/>
      <dgm:t>
        <a:bodyPr/>
        <a:lstStyle/>
        <a:p>
          <a:endParaRPr lang="en-US"/>
        </a:p>
      </dgm:t>
    </dgm:pt>
    <dgm:pt modelId="{B3AEBC92-96EC-4543-9943-8282EA72E18B}" type="pres">
      <dgm:prSet presAssocID="{3F148241-13C4-4CA6-80F3-DC7E8223F217}" presName="linear" presStyleCnt="0">
        <dgm:presLayoutVars>
          <dgm:animLvl val="lvl"/>
          <dgm:resizeHandles val="exact"/>
        </dgm:presLayoutVars>
      </dgm:prSet>
      <dgm:spPr/>
    </dgm:pt>
    <dgm:pt modelId="{E982D4EE-E1C9-7D4C-A98F-ADC4F572C964}" type="pres">
      <dgm:prSet presAssocID="{E4A44C1C-8CC0-44B4-A7C4-EA6DF0B7063D}" presName="parentText" presStyleLbl="node1" presStyleIdx="0" presStyleCnt="3">
        <dgm:presLayoutVars>
          <dgm:chMax val="0"/>
          <dgm:bulletEnabled val="1"/>
        </dgm:presLayoutVars>
      </dgm:prSet>
      <dgm:spPr/>
    </dgm:pt>
    <dgm:pt modelId="{9D793B75-0057-8749-A568-1F5CB5D3FDB4}" type="pres">
      <dgm:prSet presAssocID="{E4A44C1C-8CC0-44B4-A7C4-EA6DF0B7063D}" presName="childText" presStyleLbl="revTx" presStyleIdx="0" presStyleCnt="3">
        <dgm:presLayoutVars>
          <dgm:bulletEnabled val="1"/>
        </dgm:presLayoutVars>
      </dgm:prSet>
      <dgm:spPr/>
    </dgm:pt>
    <dgm:pt modelId="{1F978AE6-ECF3-7248-830C-1CEA9406523A}" type="pres">
      <dgm:prSet presAssocID="{9DDF4F6F-47D8-4F5E-93DA-1DDB7654DC1D}" presName="parentText" presStyleLbl="node1" presStyleIdx="1" presStyleCnt="3">
        <dgm:presLayoutVars>
          <dgm:chMax val="0"/>
          <dgm:bulletEnabled val="1"/>
        </dgm:presLayoutVars>
      </dgm:prSet>
      <dgm:spPr/>
    </dgm:pt>
    <dgm:pt modelId="{CD8FB025-77D1-9E49-A556-DFD9888DCE42}" type="pres">
      <dgm:prSet presAssocID="{9DDF4F6F-47D8-4F5E-93DA-1DDB7654DC1D}" presName="childText" presStyleLbl="revTx" presStyleIdx="1" presStyleCnt="3">
        <dgm:presLayoutVars>
          <dgm:bulletEnabled val="1"/>
        </dgm:presLayoutVars>
      </dgm:prSet>
      <dgm:spPr/>
    </dgm:pt>
    <dgm:pt modelId="{17C97BDB-3ABF-594E-986C-69D18E758BCF}" type="pres">
      <dgm:prSet presAssocID="{D9CC0213-8E8C-4107-A08E-5198E54A708C}" presName="parentText" presStyleLbl="node1" presStyleIdx="2" presStyleCnt="3">
        <dgm:presLayoutVars>
          <dgm:chMax val="0"/>
          <dgm:bulletEnabled val="1"/>
        </dgm:presLayoutVars>
      </dgm:prSet>
      <dgm:spPr/>
    </dgm:pt>
    <dgm:pt modelId="{DD6D0D05-AE9D-494F-B9C3-CD875B04F86A}" type="pres">
      <dgm:prSet presAssocID="{D9CC0213-8E8C-4107-A08E-5198E54A708C}" presName="childText" presStyleLbl="revTx" presStyleIdx="2" presStyleCnt="3">
        <dgm:presLayoutVars>
          <dgm:bulletEnabled val="1"/>
        </dgm:presLayoutVars>
      </dgm:prSet>
      <dgm:spPr/>
    </dgm:pt>
  </dgm:ptLst>
  <dgm:cxnLst>
    <dgm:cxn modelId="{84465139-8F5D-44BA-8D52-3D61F4129875}" srcId="{3F148241-13C4-4CA6-80F3-DC7E8223F217}" destId="{D9CC0213-8E8C-4107-A08E-5198E54A708C}" srcOrd="2" destOrd="0" parTransId="{B653AA37-62D9-4330-8EE5-57344A0865C5}" sibTransId="{F5FD448E-0C64-4677-8AC4-D76ED110115A}"/>
    <dgm:cxn modelId="{32B60550-F048-8541-A3C8-822BBFD2E87E}" type="presOf" srcId="{2147239D-7C07-497C-BB0F-FF22B0391283}" destId="{DD6D0D05-AE9D-494F-B9C3-CD875B04F86A}" srcOrd="0" destOrd="0" presId="urn:microsoft.com/office/officeart/2005/8/layout/vList2"/>
    <dgm:cxn modelId="{75CA615D-C622-440A-8401-8A81BA0F9F41}" srcId="{D9CC0213-8E8C-4107-A08E-5198E54A708C}" destId="{2147239D-7C07-497C-BB0F-FF22B0391283}" srcOrd="0" destOrd="0" parTransId="{15F2BE09-F9D0-4157-8964-0B3F229DCF43}" sibTransId="{7D603577-8A30-45DB-90C2-735D2F40D607}"/>
    <dgm:cxn modelId="{0BF22A5F-B304-4F62-ADB6-32A362E8AA17}" srcId="{3F148241-13C4-4CA6-80F3-DC7E8223F217}" destId="{9DDF4F6F-47D8-4F5E-93DA-1DDB7654DC1D}" srcOrd="1" destOrd="0" parTransId="{477957DC-9DA1-45E4-9A0E-CF407335F06F}" sibTransId="{76FB7069-F64B-4E5C-9FF2-1F4508C3CEDC}"/>
    <dgm:cxn modelId="{58F63F68-E9FF-A041-8B7A-3EDC9900452A}" type="presOf" srcId="{BE36F2C9-7C66-46E6-9992-64FF5545DBCC}" destId="{9D793B75-0057-8749-A568-1F5CB5D3FDB4}" srcOrd="0" destOrd="0" presId="urn:microsoft.com/office/officeart/2005/8/layout/vList2"/>
    <dgm:cxn modelId="{EBD2346A-F278-A940-84CC-C22663C66E7E}" type="presOf" srcId="{D9CC0213-8E8C-4107-A08E-5198E54A708C}" destId="{17C97BDB-3ABF-594E-986C-69D18E758BCF}" srcOrd="0" destOrd="0" presId="urn:microsoft.com/office/officeart/2005/8/layout/vList2"/>
    <dgm:cxn modelId="{73C0F38B-ED39-4A42-97B1-19592AE459EA}" type="presOf" srcId="{3F148241-13C4-4CA6-80F3-DC7E8223F217}" destId="{B3AEBC92-96EC-4543-9943-8282EA72E18B}" srcOrd="0" destOrd="0" presId="urn:microsoft.com/office/officeart/2005/8/layout/vList2"/>
    <dgm:cxn modelId="{626CF494-4FBB-7A49-8993-7D7C16DF1E30}" type="presOf" srcId="{9DDF4F6F-47D8-4F5E-93DA-1DDB7654DC1D}" destId="{1F978AE6-ECF3-7248-830C-1CEA9406523A}" srcOrd="0" destOrd="0" presId="urn:microsoft.com/office/officeart/2005/8/layout/vList2"/>
    <dgm:cxn modelId="{54430CB6-EDE3-6146-83A1-D6757587C88E}" type="presOf" srcId="{78E943E9-F3B6-433C-8804-784871C71662}" destId="{CD8FB025-77D1-9E49-A556-DFD9888DCE42}" srcOrd="0" destOrd="0" presId="urn:microsoft.com/office/officeart/2005/8/layout/vList2"/>
    <dgm:cxn modelId="{7CC024C0-D667-4DB6-8B83-5CCB00CE074C}" srcId="{E4A44C1C-8CC0-44B4-A7C4-EA6DF0B7063D}" destId="{BE36F2C9-7C66-46E6-9992-64FF5545DBCC}" srcOrd="0" destOrd="0" parTransId="{17F99E8E-379F-417B-9B9E-73A2F345D0DC}" sibTransId="{426322E0-3EB5-4D88-8FE1-B6817E5005B6}"/>
    <dgm:cxn modelId="{0CA70FCB-AB02-4BCC-A84A-3E0070FB016B}" srcId="{9DDF4F6F-47D8-4F5E-93DA-1DDB7654DC1D}" destId="{78E943E9-F3B6-433C-8804-784871C71662}" srcOrd="0" destOrd="0" parTransId="{C0E4F732-1188-4D50-9FC0-F66DA82595B0}" sibTransId="{4AB01CC0-2F4B-4E43-9168-4B5EC458B58C}"/>
    <dgm:cxn modelId="{44C6C3E5-797C-5C45-A28A-A481648C1DA5}" type="presOf" srcId="{E4A44C1C-8CC0-44B4-A7C4-EA6DF0B7063D}" destId="{E982D4EE-E1C9-7D4C-A98F-ADC4F572C964}" srcOrd="0" destOrd="0" presId="urn:microsoft.com/office/officeart/2005/8/layout/vList2"/>
    <dgm:cxn modelId="{BF388FFE-4140-4489-8558-50DB4BD1207F}" srcId="{3F148241-13C4-4CA6-80F3-DC7E8223F217}" destId="{E4A44C1C-8CC0-44B4-A7C4-EA6DF0B7063D}" srcOrd="0" destOrd="0" parTransId="{F35CBA9F-89B3-41C9-AFE8-A71CF37F5E81}" sibTransId="{9E30C3D2-61B3-44E2-84F0-947DA37EBAA3}"/>
    <dgm:cxn modelId="{C4B103D3-400A-EA46-BFFC-91743ED9B489}" type="presParOf" srcId="{B3AEBC92-96EC-4543-9943-8282EA72E18B}" destId="{E982D4EE-E1C9-7D4C-A98F-ADC4F572C964}" srcOrd="0" destOrd="0" presId="urn:microsoft.com/office/officeart/2005/8/layout/vList2"/>
    <dgm:cxn modelId="{8860953B-CE5D-B048-BEA9-259023D12AB8}" type="presParOf" srcId="{B3AEBC92-96EC-4543-9943-8282EA72E18B}" destId="{9D793B75-0057-8749-A568-1F5CB5D3FDB4}" srcOrd="1" destOrd="0" presId="urn:microsoft.com/office/officeart/2005/8/layout/vList2"/>
    <dgm:cxn modelId="{831E42A5-7416-1042-8515-43CB4C918325}" type="presParOf" srcId="{B3AEBC92-96EC-4543-9943-8282EA72E18B}" destId="{1F978AE6-ECF3-7248-830C-1CEA9406523A}" srcOrd="2" destOrd="0" presId="urn:microsoft.com/office/officeart/2005/8/layout/vList2"/>
    <dgm:cxn modelId="{38A61429-B014-8647-A1DA-20BC8A6B7750}" type="presParOf" srcId="{B3AEBC92-96EC-4543-9943-8282EA72E18B}" destId="{CD8FB025-77D1-9E49-A556-DFD9888DCE42}" srcOrd="3" destOrd="0" presId="urn:microsoft.com/office/officeart/2005/8/layout/vList2"/>
    <dgm:cxn modelId="{1C52C7ED-AADA-974F-AE26-8438F1AE5438}" type="presParOf" srcId="{B3AEBC92-96EC-4543-9943-8282EA72E18B}" destId="{17C97BDB-3ABF-594E-986C-69D18E758BCF}" srcOrd="4" destOrd="0" presId="urn:microsoft.com/office/officeart/2005/8/layout/vList2"/>
    <dgm:cxn modelId="{5C8A66A2-3C76-1241-B0DB-8EFDC796A04E}" type="presParOf" srcId="{B3AEBC92-96EC-4543-9943-8282EA72E18B}" destId="{DD6D0D05-AE9D-494F-B9C3-CD875B04F86A}"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7CE87E3-AD07-4758-B752-21945D0F15E3}" type="doc">
      <dgm:prSet loTypeId="urn:microsoft.com/office/officeart/2005/8/layout/vList2" loCatId="list" qsTypeId="urn:microsoft.com/office/officeart/2005/8/quickstyle/simple4" qsCatId="simple" csTypeId="urn:microsoft.com/office/officeart/2005/8/colors/accent1_2" csCatId="accent1"/>
      <dgm:spPr/>
      <dgm:t>
        <a:bodyPr/>
        <a:lstStyle/>
        <a:p>
          <a:endParaRPr lang="en-US"/>
        </a:p>
      </dgm:t>
    </dgm:pt>
    <dgm:pt modelId="{8C1BFF35-88B8-439A-A114-1EDFFD0ACE54}">
      <dgm:prSet/>
      <dgm:spPr/>
      <dgm:t>
        <a:bodyPr/>
        <a:lstStyle/>
        <a:p>
          <a:r>
            <a:rPr lang="en-US" b="0" i="0"/>
            <a:t>Sniffer</a:t>
          </a:r>
          <a:endParaRPr lang="en-US"/>
        </a:p>
      </dgm:t>
    </dgm:pt>
    <dgm:pt modelId="{67BB3DBB-6940-4F1C-9C1D-88946CDA6408}" type="parTrans" cxnId="{E36C169C-96B0-4795-9504-521B00233F95}">
      <dgm:prSet/>
      <dgm:spPr/>
      <dgm:t>
        <a:bodyPr/>
        <a:lstStyle/>
        <a:p>
          <a:endParaRPr lang="en-US"/>
        </a:p>
      </dgm:t>
    </dgm:pt>
    <dgm:pt modelId="{3F584158-923F-496F-8E2A-4FF9648A39BD}" type="sibTrans" cxnId="{E36C169C-96B0-4795-9504-521B00233F95}">
      <dgm:prSet/>
      <dgm:spPr/>
      <dgm:t>
        <a:bodyPr/>
        <a:lstStyle/>
        <a:p>
          <a:endParaRPr lang="en-US"/>
        </a:p>
      </dgm:t>
    </dgm:pt>
    <dgm:pt modelId="{EE98B7B2-1CCA-4CCF-AFA4-7631F8940830}">
      <dgm:prSet/>
      <dgm:spPr/>
      <dgm:t>
        <a:bodyPr/>
        <a:lstStyle/>
        <a:p>
          <a:r>
            <a:rPr lang="en-US" b="0" i="0"/>
            <a:t>Eavesdropping program monitoring networks</a:t>
          </a:r>
          <a:endParaRPr lang="en-US"/>
        </a:p>
      </dgm:t>
    </dgm:pt>
    <dgm:pt modelId="{273BD357-3478-4366-80AB-EDB4E45FA0D5}" type="parTrans" cxnId="{EB291F9F-AC8C-436A-B6BE-2E8DC69B8E68}">
      <dgm:prSet/>
      <dgm:spPr/>
      <dgm:t>
        <a:bodyPr/>
        <a:lstStyle/>
        <a:p>
          <a:endParaRPr lang="en-US"/>
        </a:p>
      </dgm:t>
    </dgm:pt>
    <dgm:pt modelId="{9837AFAC-2906-4B24-A1A7-D9359355EA29}" type="sibTrans" cxnId="{EB291F9F-AC8C-436A-B6BE-2E8DC69B8E68}">
      <dgm:prSet/>
      <dgm:spPr/>
      <dgm:t>
        <a:bodyPr/>
        <a:lstStyle/>
        <a:p>
          <a:endParaRPr lang="en-US"/>
        </a:p>
      </dgm:t>
    </dgm:pt>
    <dgm:pt modelId="{59AC0954-1250-46A7-BB4A-6CB6178FF10B}">
      <dgm:prSet/>
      <dgm:spPr/>
      <dgm:t>
        <a:bodyPr/>
        <a:lstStyle/>
        <a:p>
          <a:r>
            <a:rPr lang="en-US" b="0" i="0"/>
            <a:t>Can identify network trouble spots when used legitimately</a:t>
          </a:r>
          <a:endParaRPr lang="en-US"/>
        </a:p>
      </dgm:t>
    </dgm:pt>
    <dgm:pt modelId="{936605B8-B498-43D8-B1EC-5C1CC16E7DA1}" type="parTrans" cxnId="{8A5A9D65-6455-476F-9C5C-B2053BFC47E6}">
      <dgm:prSet/>
      <dgm:spPr/>
      <dgm:t>
        <a:bodyPr/>
        <a:lstStyle/>
        <a:p>
          <a:endParaRPr lang="en-US"/>
        </a:p>
      </dgm:t>
    </dgm:pt>
    <dgm:pt modelId="{36E9C8BB-D01E-4454-9D58-CFF4D4E6DDCF}" type="sibTrans" cxnId="{8A5A9D65-6455-476F-9C5C-B2053BFC47E6}">
      <dgm:prSet/>
      <dgm:spPr/>
      <dgm:t>
        <a:bodyPr/>
        <a:lstStyle/>
        <a:p>
          <a:endParaRPr lang="en-US"/>
        </a:p>
      </dgm:t>
    </dgm:pt>
    <dgm:pt modelId="{AD6086C5-08B6-44D4-9C97-2DD8A9E36D78}">
      <dgm:prSet/>
      <dgm:spPr/>
      <dgm:t>
        <a:bodyPr/>
        <a:lstStyle/>
        <a:p>
          <a:r>
            <a:rPr lang="en-US" b="0" i="0"/>
            <a:t>Can be used by criminals to steal proprietary information</a:t>
          </a:r>
          <a:endParaRPr lang="en-US"/>
        </a:p>
      </dgm:t>
    </dgm:pt>
    <dgm:pt modelId="{C77E98C0-B565-4EC9-A639-0D94022FF47E}" type="parTrans" cxnId="{66CD929F-3E31-47C0-AC17-9CE0AA69D001}">
      <dgm:prSet/>
      <dgm:spPr/>
      <dgm:t>
        <a:bodyPr/>
        <a:lstStyle/>
        <a:p>
          <a:endParaRPr lang="en-US"/>
        </a:p>
      </dgm:t>
    </dgm:pt>
    <dgm:pt modelId="{7F46CDCE-9A4D-4E1F-AE83-9AB163A50DDA}" type="sibTrans" cxnId="{66CD929F-3E31-47C0-AC17-9CE0AA69D001}">
      <dgm:prSet/>
      <dgm:spPr/>
      <dgm:t>
        <a:bodyPr/>
        <a:lstStyle/>
        <a:p>
          <a:endParaRPr lang="en-US"/>
        </a:p>
      </dgm:t>
    </dgm:pt>
    <dgm:pt modelId="{C5295A38-3315-4FD9-9334-8C7B7BE81A98}">
      <dgm:prSet/>
      <dgm:spPr/>
      <dgm:t>
        <a:bodyPr/>
        <a:lstStyle/>
        <a:p>
          <a:r>
            <a:rPr lang="en-US" b="0" i="0"/>
            <a:t>E-mail wiretaps</a:t>
          </a:r>
          <a:endParaRPr lang="en-US"/>
        </a:p>
      </dgm:t>
    </dgm:pt>
    <dgm:pt modelId="{793617DF-FEBA-4F9F-8CD1-C68C696F214F}" type="parTrans" cxnId="{3F4E4FFB-19D3-44D7-BBDD-6B29972586FF}">
      <dgm:prSet/>
      <dgm:spPr/>
      <dgm:t>
        <a:bodyPr/>
        <a:lstStyle/>
        <a:p>
          <a:endParaRPr lang="en-US"/>
        </a:p>
      </dgm:t>
    </dgm:pt>
    <dgm:pt modelId="{04C4DEF8-99A1-46B9-99C3-C4F6BBC59E0D}" type="sibTrans" cxnId="{3F4E4FFB-19D3-44D7-BBDD-6B29972586FF}">
      <dgm:prSet/>
      <dgm:spPr/>
      <dgm:t>
        <a:bodyPr/>
        <a:lstStyle/>
        <a:p>
          <a:endParaRPr lang="en-US"/>
        </a:p>
      </dgm:t>
    </dgm:pt>
    <dgm:pt modelId="{2069D694-CA89-4EB7-904D-089C81481254}">
      <dgm:prSet/>
      <dgm:spPr/>
      <dgm:t>
        <a:bodyPr/>
        <a:lstStyle/>
        <a:p>
          <a:r>
            <a:rPr lang="en-US" b="0" i="0"/>
            <a:t>Variation on the sniffing threat, a method of recording e-mails at the mail server level</a:t>
          </a:r>
          <a:endParaRPr lang="en-US"/>
        </a:p>
      </dgm:t>
    </dgm:pt>
    <dgm:pt modelId="{F4C03F2A-08B8-4A26-8E51-134859F4387B}" type="parTrans" cxnId="{D0F9A112-3CDE-485B-85EE-0A171A7B26F5}">
      <dgm:prSet/>
      <dgm:spPr/>
      <dgm:t>
        <a:bodyPr/>
        <a:lstStyle/>
        <a:p>
          <a:endParaRPr lang="en-US"/>
        </a:p>
      </dgm:t>
    </dgm:pt>
    <dgm:pt modelId="{488FDC8D-46AC-407D-B78B-1A83B41A66EF}" type="sibTrans" cxnId="{D0F9A112-3CDE-485B-85EE-0A171A7B26F5}">
      <dgm:prSet/>
      <dgm:spPr/>
      <dgm:t>
        <a:bodyPr/>
        <a:lstStyle/>
        <a:p>
          <a:endParaRPr lang="en-US"/>
        </a:p>
      </dgm:t>
    </dgm:pt>
    <dgm:pt modelId="{B0101CE7-995E-4CA9-BD69-314654BC2617}">
      <dgm:prSet/>
      <dgm:spPr/>
      <dgm:t>
        <a:bodyPr/>
        <a:lstStyle/>
        <a:p>
          <a:r>
            <a:rPr lang="en-US" b="0" i="0"/>
            <a:t>Man-in-the-middle attack</a:t>
          </a:r>
          <a:endParaRPr lang="en-US"/>
        </a:p>
      </dgm:t>
    </dgm:pt>
    <dgm:pt modelId="{FA45E94A-CF4D-4AE5-805D-422A1CDE6BD9}" type="parTrans" cxnId="{6559A402-C14A-459B-9D38-C758F8695503}">
      <dgm:prSet/>
      <dgm:spPr/>
      <dgm:t>
        <a:bodyPr/>
        <a:lstStyle/>
        <a:p>
          <a:endParaRPr lang="en-US"/>
        </a:p>
      </dgm:t>
    </dgm:pt>
    <dgm:pt modelId="{853B6F1F-98C5-4743-86ED-925168343437}" type="sibTrans" cxnId="{6559A402-C14A-459B-9D38-C758F8695503}">
      <dgm:prSet/>
      <dgm:spPr/>
      <dgm:t>
        <a:bodyPr/>
        <a:lstStyle/>
        <a:p>
          <a:endParaRPr lang="en-US"/>
        </a:p>
      </dgm:t>
    </dgm:pt>
    <dgm:pt modelId="{6901871C-453A-450A-BF91-22B019510D88}">
      <dgm:prSet/>
      <dgm:spPr/>
      <dgm:t>
        <a:bodyPr/>
        <a:lstStyle/>
        <a:p>
          <a:r>
            <a:rPr lang="en-US" b="0" i="0"/>
            <a:t>Attacker intercepts and changes communication between two parties who believe they are communicating directly but is more active than a sniffing attack, which is involves passive monitoring.</a:t>
          </a:r>
          <a:endParaRPr lang="en-US"/>
        </a:p>
      </dgm:t>
    </dgm:pt>
    <dgm:pt modelId="{9E70E867-B924-493B-9321-12F23EB70234}" type="parTrans" cxnId="{9735303F-3F94-4E74-99E6-CAD29A41AF1B}">
      <dgm:prSet/>
      <dgm:spPr/>
      <dgm:t>
        <a:bodyPr/>
        <a:lstStyle/>
        <a:p>
          <a:endParaRPr lang="en-US"/>
        </a:p>
      </dgm:t>
    </dgm:pt>
    <dgm:pt modelId="{20FF2FAF-9289-4038-BB48-08B96756F11F}" type="sibTrans" cxnId="{9735303F-3F94-4E74-99E6-CAD29A41AF1B}">
      <dgm:prSet/>
      <dgm:spPr/>
      <dgm:t>
        <a:bodyPr/>
        <a:lstStyle/>
        <a:p>
          <a:endParaRPr lang="en-US"/>
        </a:p>
      </dgm:t>
    </dgm:pt>
    <dgm:pt modelId="{14450FA7-6C55-1C41-A28F-5AFE90EEF6C6}" type="pres">
      <dgm:prSet presAssocID="{77CE87E3-AD07-4758-B752-21945D0F15E3}" presName="linear" presStyleCnt="0">
        <dgm:presLayoutVars>
          <dgm:animLvl val="lvl"/>
          <dgm:resizeHandles val="exact"/>
        </dgm:presLayoutVars>
      </dgm:prSet>
      <dgm:spPr/>
    </dgm:pt>
    <dgm:pt modelId="{DC090FCE-9D18-8048-BDB6-FD7581F23F02}" type="pres">
      <dgm:prSet presAssocID="{8C1BFF35-88B8-439A-A114-1EDFFD0ACE54}" presName="parentText" presStyleLbl="node1" presStyleIdx="0" presStyleCnt="3">
        <dgm:presLayoutVars>
          <dgm:chMax val="0"/>
          <dgm:bulletEnabled val="1"/>
        </dgm:presLayoutVars>
      </dgm:prSet>
      <dgm:spPr/>
    </dgm:pt>
    <dgm:pt modelId="{8454FF48-36E1-5B43-B109-862A78C5CFFC}" type="pres">
      <dgm:prSet presAssocID="{8C1BFF35-88B8-439A-A114-1EDFFD0ACE54}" presName="childText" presStyleLbl="revTx" presStyleIdx="0" presStyleCnt="3">
        <dgm:presLayoutVars>
          <dgm:bulletEnabled val="1"/>
        </dgm:presLayoutVars>
      </dgm:prSet>
      <dgm:spPr/>
    </dgm:pt>
    <dgm:pt modelId="{8573EFBF-0FD5-284E-99DA-B73CE8A991B6}" type="pres">
      <dgm:prSet presAssocID="{C5295A38-3315-4FD9-9334-8C7B7BE81A98}" presName="parentText" presStyleLbl="node1" presStyleIdx="1" presStyleCnt="3">
        <dgm:presLayoutVars>
          <dgm:chMax val="0"/>
          <dgm:bulletEnabled val="1"/>
        </dgm:presLayoutVars>
      </dgm:prSet>
      <dgm:spPr/>
    </dgm:pt>
    <dgm:pt modelId="{EE2DF4B8-C1F0-2C4F-8F5C-C74B564FC608}" type="pres">
      <dgm:prSet presAssocID="{C5295A38-3315-4FD9-9334-8C7B7BE81A98}" presName="childText" presStyleLbl="revTx" presStyleIdx="1" presStyleCnt="3">
        <dgm:presLayoutVars>
          <dgm:bulletEnabled val="1"/>
        </dgm:presLayoutVars>
      </dgm:prSet>
      <dgm:spPr/>
    </dgm:pt>
    <dgm:pt modelId="{2CCD361C-8AE2-DD48-97BC-74783DAD5362}" type="pres">
      <dgm:prSet presAssocID="{B0101CE7-995E-4CA9-BD69-314654BC2617}" presName="parentText" presStyleLbl="node1" presStyleIdx="2" presStyleCnt="3">
        <dgm:presLayoutVars>
          <dgm:chMax val="0"/>
          <dgm:bulletEnabled val="1"/>
        </dgm:presLayoutVars>
      </dgm:prSet>
      <dgm:spPr/>
    </dgm:pt>
    <dgm:pt modelId="{2F72D64E-23CE-BC40-959D-FCB1D01DB6F0}" type="pres">
      <dgm:prSet presAssocID="{B0101CE7-995E-4CA9-BD69-314654BC2617}" presName="childText" presStyleLbl="revTx" presStyleIdx="2" presStyleCnt="3">
        <dgm:presLayoutVars>
          <dgm:bulletEnabled val="1"/>
        </dgm:presLayoutVars>
      </dgm:prSet>
      <dgm:spPr/>
    </dgm:pt>
  </dgm:ptLst>
  <dgm:cxnLst>
    <dgm:cxn modelId="{6559A402-C14A-459B-9D38-C758F8695503}" srcId="{77CE87E3-AD07-4758-B752-21945D0F15E3}" destId="{B0101CE7-995E-4CA9-BD69-314654BC2617}" srcOrd="2" destOrd="0" parTransId="{FA45E94A-CF4D-4AE5-805D-422A1CDE6BD9}" sibTransId="{853B6F1F-98C5-4743-86ED-925168343437}"/>
    <dgm:cxn modelId="{A6AEAE0F-0718-1841-9EE3-1181412CFD31}" type="presOf" srcId="{AD6086C5-08B6-44D4-9C97-2DD8A9E36D78}" destId="{8454FF48-36E1-5B43-B109-862A78C5CFFC}" srcOrd="0" destOrd="2" presId="urn:microsoft.com/office/officeart/2005/8/layout/vList2"/>
    <dgm:cxn modelId="{D0F9A112-3CDE-485B-85EE-0A171A7B26F5}" srcId="{C5295A38-3315-4FD9-9334-8C7B7BE81A98}" destId="{2069D694-CA89-4EB7-904D-089C81481254}" srcOrd="0" destOrd="0" parTransId="{F4C03F2A-08B8-4A26-8E51-134859F4387B}" sibTransId="{488FDC8D-46AC-407D-B78B-1A83B41A66EF}"/>
    <dgm:cxn modelId="{25BF463C-9414-C84F-90C3-B5953CFB2B7E}" type="presOf" srcId="{59AC0954-1250-46A7-BB4A-6CB6178FF10B}" destId="{8454FF48-36E1-5B43-B109-862A78C5CFFC}" srcOrd="0" destOrd="1" presId="urn:microsoft.com/office/officeart/2005/8/layout/vList2"/>
    <dgm:cxn modelId="{9735303F-3F94-4E74-99E6-CAD29A41AF1B}" srcId="{B0101CE7-995E-4CA9-BD69-314654BC2617}" destId="{6901871C-453A-450A-BF91-22B019510D88}" srcOrd="0" destOrd="0" parTransId="{9E70E867-B924-493B-9321-12F23EB70234}" sibTransId="{20FF2FAF-9289-4038-BB48-08B96756F11F}"/>
    <dgm:cxn modelId="{D851EB4E-D162-A14D-9581-87ADA3F3FA1D}" type="presOf" srcId="{8C1BFF35-88B8-439A-A114-1EDFFD0ACE54}" destId="{DC090FCE-9D18-8048-BDB6-FD7581F23F02}" srcOrd="0" destOrd="0" presId="urn:microsoft.com/office/officeart/2005/8/layout/vList2"/>
    <dgm:cxn modelId="{A9778A65-58B4-8043-A867-68B5AF41E3EE}" type="presOf" srcId="{B0101CE7-995E-4CA9-BD69-314654BC2617}" destId="{2CCD361C-8AE2-DD48-97BC-74783DAD5362}" srcOrd="0" destOrd="0" presId="urn:microsoft.com/office/officeart/2005/8/layout/vList2"/>
    <dgm:cxn modelId="{8A5A9D65-6455-476F-9C5C-B2053BFC47E6}" srcId="{8C1BFF35-88B8-439A-A114-1EDFFD0ACE54}" destId="{59AC0954-1250-46A7-BB4A-6CB6178FF10B}" srcOrd="1" destOrd="0" parTransId="{936605B8-B498-43D8-B1EC-5C1CC16E7DA1}" sibTransId="{36E9C8BB-D01E-4454-9D58-CFF4D4E6DDCF}"/>
    <dgm:cxn modelId="{B858336A-BAB5-4A44-ADE0-F232C5082400}" type="presOf" srcId="{C5295A38-3315-4FD9-9334-8C7B7BE81A98}" destId="{8573EFBF-0FD5-284E-99DA-B73CE8A991B6}" srcOrd="0" destOrd="0" presId="urn:microsoft.com/office/officeart/2005/8/layout/vList2"/>
    <dgm:cxn modelId="{E36C169C-96B0-4795-9504-521B00233F95}" srcId="{77CE87E3-AD07-4758-B752-21945D0F15E3}" destId="{8C1BFF35-88B8-439A-A114-1EDFFD0ACE54}" srcOrd="0" destOrd="0" parTransId="{67BB3DBB-6940-4F1C-9C1D-88946CDA6408}" sibTransId="{3F584158-923F-496F-8E2A-4FF9648A39BD}"/>
    <dgm:cxn modelId="{EB291F9F-AC8C-436A-B6BE-2E8DC69B8E68}" srcId="{8C1BFF35-88B8-439A-A114-1EDFFD0ACE54}" destId="{EE98B7B2-1CCA-4CCF-AFA4-7631F8940830}" srcOrd="0" destOrd="0" parTransId="{273BD357-3478-4366-80AB-EDB4E45FA0D5}" sibTransId="{9837AFAC-2906-4B24-A1A7-D9359355EA29}"/>
    <dgm:cxn modelId="{66CD929F-3E31-47C0-AC17-9CE0AA69D001}" srcId="{8C1BFF35-88B8-439A-A114-1EDFFD0ACE54}" destId="{AD6086C5-08B6-44D4-9C97-2DD8A9E36D78}" srcOrd="2" destOrd="0" parTransId="{C77E98C0-B565-4EC9-A639-0D94022FF47E}" sibTransId="{7F46CDCE-9A4D-4E1F-AE83-9AB163A50DDA}"/>
    <dgm:cxn modelId="{4B4205B4-7C5C-0147-9116-2FD0A97F8C23}" type="presOf" srcId="{77CE87E3-AD07-4758-B752-21945D0F15E3}" destId="{14450FA7-6C55-1C41-A28F-5AFE90EEF6C6}" srcOrd="0" destOrd="0" presId="urn:microsoft.com/office/officeart/2005/8/layout/vList2"/>
    <dgm:cxn modelId="{670989E9-233C-184C-AFA8-1645CCD23DA6}" type="presOf" srcId="{6901871C-453A-450A-BF91-22B019510D88}" destId="{2F72D64E-23CE-BC40-959D-FCB1D01DB6F0}" srcOrd="0" destOrd="0" presId="urn:microsoft.com/office/officeart/2005/8/layout/vList2"/>
    <dgm:cxn modelId="{618BB1F5-30EE-EE42-9D98-994069D1E1A6}" type="presOf" srcId="{EE98B7B2-1CCA-4CCF-AFA4-7631F8940830}" destId="{8454FF48-36E1-5B43-B109-862A78C5CFFC}" srcOrd="0" destOrd="0" presId="urn:microsoft.com/office/officeart/2005/8/layout/vList2"/>
    <dgm:cxn modelId="{3F4E4FFB-19D3-44D7-BBDD-6B29972586FF}" srcId="{77CE87E3-AD07-4758-B752-21945D0F15E3}" destId="{C5295A38-3315-4FD9-9334-8C7B7BE81A98}" srcOrd="1" destOrd="0" parTransId="{793617DF-FEBA-4F9F-8CD1-C68C696F214F}" sibTransId="{04C4DEF8-99A1-46B9-99C3-C4F6BBC59E0D}"/>
    <dgm:cxn modelId="{854E4BFD-8D95-7F40-9460-C3624889D5BC}" type="presOf" srcId="{2069D694-CA89-4EB7-904D-089C81481254}" destId="{EE2DF4B8-C1F0-2C4F-8F5C-C74B564FC608}" srcOrd="0" destOrd="0" presId="urn:microsoft.com/office/officeart/2005/8/layout/vList2"/>
    <dgm:cxn modelId="{2C3EE1AA-9AE2-F046-A33C-D9ED8DC05A15}" type="presParOf" srcId="{14450FA7-6C55-1C41-A28F-5AFE90EEF6C6}" destId="{DC090FCE-9D18-8048-BDB6-FD7581F23F02}" srcOrd="0" destOrd="0" presId="urn:microsoft.com/office/officeart/2005/8/layout/vList2"/>
    <dgm:cxn modelId="{1CC62473-BEA8-D04D-B81E-53D250CBA344}" type="presParOf" srcId="{14450FA7-6C55-1C41-A28F-5AFE90EEF6C6}" destId="{8454FF48-36E1-5B43-B109-862A78C5CFFC}" srcOrd="1" destOrd="0" presId="urn:microsoft.com/office/officeart/2005/8/layout/vList2"/>
    <dgm:cxn modelId="{8A6B227C-0BAF-B741-BA5B-E6B1ED8B23A1}" type="presParOf" srcId="{14450FA7-6C55-1C41-A28F-5AFE90EEF6C6}" destId="{8573EFBF-0FD5-284E-99DA-B73CE8A991B6}" srcOrd="2" destOrd="0" presId="urn:microsoft.com/office/officeart/2005/8/layout/vList2"/>
    <dgm:cxn modelId="{E8ABE1C0-7CDB-A147-9AB9-DBF6B0CCF084}" type="presParOf" srcId="{14450FA7-6C55-1C41-A28F-5AFE90EEF6C6}" destId="{EE2DF4B8-C1F0-2C4F-8F5C-C74B564FC608}" srcOrd="3" destOrd="0" presId="urn:microsoft.com/office/officeart/2005/8/layout/vList2"/>
    <dgm:cxn modelId="{6702BF1C-490B-C24C-917A-FA4A057C7341}" type="presParOf" srcId="{14450FA7-6C55-1C41-A28F-5AFE90EEF6C6}" destId="{2CCD361C-8AE2-DD48-97BC-74783DAD5362}" srcOrd="4" destOrd="0" presId="urn:microsoft.com/office/officeart/2005/8/layout/vList2"/>
    <dgm:cxn modelId="{34290DB2-66F1-274D-B6C0-2D9D78BE4A46}" type="presParOf" srcId="{14450FA7-6C55-1C41-A28F-5AFE90EEF6C6}" destId="{2F72D64E-23CE-BC40-959D-FCB1D01DB6F0}"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4B34D0E-CF82-48B4-B7A4-F2B8155BCB2D}" type="doc">
      <dgm:prSet loTypeId="urn:microsoft.com/office/officeart/2005/8/layout/list1" loCatId="list" qsTypeId="urn:microsoft.com/office/officeart/2005/8/quickstyle/simple2" qsCatId="simple" csTypeId="urn:microsoft.com/office/officeart/2005/8/colors/accent2_2" csCatId="accent2" phldr="1"/>
      <dgm:spPr/>
      <dgm:t>
        <a:bodyPr/>
        <a:lstStyle/>
        <a:p>
          <a:endParaRPr lang="en-US"/>
        </a:p>
      </dgm:t>
    </dgm:pt>
    <dgm:pt modelId="{6E331E30-5429-4A69-B6B5-2DC43F2059E6}">
      <dgm:prSet/>
      <dgm:spPr/>
      <dgm:t>
        <a:bodyPr/>
        <a:lstStyle/>
        <a:p>
          <a:r>
            <a:rPr lang="en-US" b="0" i="0"/>
            <a:t>Denial of service (DoS) attack</a:t>
          </a:r>
          <a:endParaRPr lang="en-US"/>
        </a:p>
      </dgm:t>
    </dgm:pt>
    <dgm:pt modelId="{B99AE1BD-C184-463C-91A8-923342C345F9}" type="parTrans" cxnId="{FAF6CBDE-70EA-4B7B-A466-F64D0AA80D11}">
      <dgm:prSet/>
      <dgm:spPr/>
      <dgm:t>
        <a:bodyPr/>
        <a:lstStyle/>
        <a:p>
          <a:endParaRPr lang="en-US"/>
        </a:p>
      </dgm:t>
    </dgm:pt>
    <dgm:pt modelId="{185EB3BC-57FF-4529-ADFB-76630528D627}" type="sibTrans" cxnId="{FAF6CBDE-70EA-4B7B-A466-F64D0AA80D11}">
      <dgm:prSet/>
      <dgm:spPr/>
      <dgm:t>
        <a:bodyPr/>
        <a:lstStyle/>
        <a:p>
          <a:endParaRPr lang="en-US"/>
        </a:p>
      </dgm:t>
    </dgm:pt>
    <dgm:pt modelId="{0DE287AF-1F07-474F-BD11-794E153447E3}">
      <dgm:prSet/>
      <dgm:spPr/>
      <dgm:t>
        <a:bodyPr/>
        <a:lstStyle/>
        <a:p>
          <a:r>
            <a:rPr lang="en-US" b="0" i="0"/>
            <a:t>Flooding website with pings and page request</a:t>
          </a:r>
          <a:endParaRPr lang="en-US"/>
        </a:p>
      </dgm:t>
    </dgm:pt>
    <dgm:pt modelId="{E5DB0332-47FB-4ABA-865F-8368052AE527}" type="parTrans" cxnId="{BBBF89DE-0FFA-4323-A528-09F872EDEA88}">
      <dgm:prSet/>
      <dgm:spPr/>
      <dgm:t>
        <a:bodyPr/>
        <a:lstStyle/>
        <a:p>
          <a:endParaRPr lang="en-US"/>
        </a:p>
      </dgm:t>
    </dgm:pt>
    <dgm:pt modelId="{EAB4F8AA-8C4D-42AC-8F88-565A60FDEB5B}" type="sibTrans" cxnId="{BBBF89DE-0FFA-4323-A528-09F872EDEA88}">
      <dgm:prSet/>
      <dgm:spPr/>
      <dgm:t>
        <a:bodyPr/>
        <a:lstStyle/>
        <a:p>
          <a:endParaRPr lang="en-US"/>
        </a:p>
      </dgm:t>
    </dgm:pt>
    <dgm:pt modelId="{E8632423-CE4C-4619-A366-15A09DE5CD7B}">
      <dgm:prSet/>
      <dgm:spPr/>
      <dgm:t>
        <a:bodyPr/>
        <a:lstStyle/>
        <a:p>
          <a:r>
            <a:rPr lang="en-US" b="0" i="0"/>
            <a:t>Overwhelm and can shut down site’s web servers</a:t>
          </a:r>
          <a:endParaRPr lang="en-US"/>
        </a:p>
      </dgm:t>
    </dgm:pt>
    <dgm:pt modelId="{BBFE5174-DCD3-43BC-AC80-D130E6DD142B}" type="parTrans" cxnId="{160C109A-497B-49BB-B527-A82948AA762F}">
      <dgm:prSet/>
      <dgm:spPr/>
      <dgm:t>
        <a:bodyPr/>
        <a:lstStyle/>
        <a:p>
          <a:endParaRPr lang="en-US"/>
        </a:p>
      </dgm:t>
    </dgm:pt>
    <dgm:pt modelId="{6461CF09-A4E2-48EF-ABEA-6D34B19FECC1}" type="sibTrans" cxnId="{160C109A-497B-49BB-B527-A82948AA762F}">
      <dgm:prSet/>
      <dgm:spPr/>
      <dgm:t>
        <a:bodyPr/>
        <a:lstStyle/>
        <a:p>
          <a:endParaRPr lang="en-US"/>
        </a:p>
      </dgm:t>
    </dgm:pt>
    <dgm:pt modelId="{06806690-9F70-49E5-A065-1101EFEF6EE0}">
      <dgm:prSet/>
      <dgm:spPr/>
      <dgm:t>
        <a:bodyPr/>
        <a:lstStyle/>
        <a:p>
          <a:r>
            <a:rPr lang="en-US" b="0" i="0"/>
            <a:t>Often accompanied by blackmail attempts</a:t>
          </a:r>
          <a:endParaRPr lang="en-US"/>
        </a:p>
      </dgm:t>
    </dgm:pt>
    <dgm:pt modelId="{7561E0CC-68DC-4997-BB7D-4AB3EA2B0512}" type="parTrans" cxnId="{38027ED1-3B30-4801-AB21-8805D1F13001}">
      <dgm:prSet/>
      <dgm:spPr/>
      <dgm:t>
        <a:bodyPr/>
        <a:lstStyle/>
        <a:p>
          <a:endParaRPr lang="en-US"/>
        </a:p>
      </dgm:t>
    </dgm:pt>
    <dgm:pt modelId="{789A4476-CB61-4854-AD03-7B7D6047F5C7}" type="sibTrans" cxnId="{38027ED1-3B30-4801-AB21-8805D1F13001}">
      <dgm:prSet/>
      <dgm:spPr/>
      <dgm:t>
        <a:bodyPr/>
        <a:lstStyle/>
        <a:p>
          <a:endParaRPr lang="en-US"/>
        </a:p>
      </dgm:t>
    </dgm:pt>
    <dgm:pt modelId="{C4A06E12-4237-4236-B616-2B482966B8FD}">
      <dgm:prSet/>
      <dgm:spPr/>
      <dgm:t>
        <a:bodyPr/>
        <a:lstStyle/>
        <a:p>
          <a:r>
            <a:rPr lang="en-US" b="0" i="0"/>
            <a:t>Botnets</a:t>
          </a:r>
          <a:endParaRPr lang="en-US"/>
        </a:p>
      </dgm:t>
    </dgm:pt>
    <dgm:pt modelId="{9D6F42F6-C9C9-45B9-9B13-521F2B73F055}" type="parTrans" cxnId="{62051371-C96E-4F19-875F-7A0E09A6E248}">
      <dgm:prSet/>
      <dgm:spPr/>
      <dgm:t>
        <a:bodyPr/>
        <a:lstStyle/>
        <a:p>
          <a:endParaRPr lang="en-US"/>
        </a:p>
      </dgm:t>
    </dgm:pt>
    <dgm:pt modelId="{93644F4C-735F-4EEA-9307-33D5C165F2FD}" type="sibTrans" cxnId="{62051371-C96E-4F19-875F-7A0E09A6E248}">
      <dgm:prSet/>
      <dgm:spPr/>
      <dgm:t>
        <a:bodyPr/>
        <a:lstStyle/>
        <a:p>
          <a:endParaRPr lang="en-US"/>
        </a:p>
      </dgm:t>
    </dgm:pt>
    <dgm:pt modelId="{39C13BAE-B2AE-448A-BFF5-3F81A06EB973}">
      <dgm:prSet/>
      <dgm:spPr/>
      <dgm:t>
        <a:bodyPr/>
        <a:lstStyle/>
        <a:p>
          <a:r>
            <a:rPr lang="en-US" b="0" i="0"/>
            <a:t>Distributed Denial of Service (DDoS) attack</a:t>
          </a:r>
          <a:endParaRPr lang="en-US"/>
        </a:p>
      </dgm:t>
    </dgm:pt>
    <dgm:pt modelId="{9645163D-7CE5-4E0F-88FC-B44547F45E9C}" type="parTrans" cxnId="{81B54E7E-B1AA-4DF8-A81C-C5C355594422}">
      <dgm:prSet/>
      <dgm:spPr/>
      <dgm:t>
        <a:bodyPr/>
        <a:lstStyle/>
        <a:p>
          <a:endParaRPr lang="en-US"/>
        </a:p>
      </dgm:t>
    </dgm:pt>
    <dgm:pt modelId="{F37CCAD8-0E5D-41D8-8707-113A58ED93C3}" type="sibTrans" cxnId="{81B54E7E-B1AA-4DF8-A81C-C5C355594422}">
      <dgm:prSet/>
      <dgm:spPr/>
      <dgm:t>
        <a:bodyPr/>
        <a:lstStyle/>
        <a:p>
          <a:endParaRPr lang="en-US"/>
        </a:p>
      </dgm:t>
    </dgm:pt>
    <dgm:pt modelId="{3F6392C7-649C-40FE-9606-F3454C283C06}">
      <dgm:prSet/>
      <dgm:spPr/>
      <dgm:t>
        <a:bodyPr/>
        <a:lstStyle/>
        <a:p>
          <a:r>
            <a:rPr lang="en-US" b="0" i="0"/>
            <a:t>Uses hundreds or thousands of computers to attack target network</a:t>
          </a:r>
          <a:endParaRPr lang="en-US"/>
        </a:p>
      </dgm:t>
    </dgm:pt>
    <dgm:pt modelId="{20C1E76F-81D6-4830-AF66-A1F15C66F492}" type="parTrans" cxnId="{9AB9B1D4-2A3F-43DD-B778-67583C56DC22}">
      <dgm:prSet/>
      <dgm:spPr/>
      <dgm:t>
        <a:bodyPr/>
        <a:lstStyle/>
        <a:p>
          <a:endParaRPr lang="en-US"/>
        </a:p>
      </dgm:t>
    </dgm:pt>
    <dgm:pt modelId="{65A606D9-88AC-4D72-A633-9EA9FB13E8F1}" type="sibTrans" cxnId="{9AB9B1D4-2A3F-43DD-B778-67583C56DC22}">
      <dgm:prSet/>
      <dgm:spPr/>
      <dgm:t>
        <a:bodyPr/>
        <a:lstStyle/>
        <a:p>
          <a:endParaRPr lang="en-US"/>
        </a:p>
      </dgm:t>
    </dgm:pt>
    <dgm:pt modelId="{BA86476A-36D0-49D7-9A08-69A5269B091C}">
      <dgm:prSet/>
      <dgm:spPr/>
      <dgm:t>
        <a:bodyPr/>
        <a:lstStyle/>
        <a:p>
          <a:r>
            <a:rPr lang="en-US" b="0" i="0"/>
            <a:t>Can use devices from Internet of Things, mobile devices</a:t>
          </a:r>
          <a:endParaRPr lang="en-US"/>
        </a:p>
      </dgm:t>
    </dgm:pt>
    <dgm:pt modelId="{5E7FAC56-3FCB-424E-A507-29F61E82EDF0}" type="parTrans" cxnId="{A60B333D-3277-4123-8C8F-E6D8D7933751}">
      <dgm:prSet/>
      <dgm:spPr/>
      <dgm:t>
        <a:bodyPr/>
        <a:lstStyle/>
        <a:p>
          <a:endParaRPr lang="en-US"/>
        </a:p>
      </dgm:t>
    </dgm:pt>
    <dgm:pt modelId="{C0D635BD-76E3-415A-BDDC-F8A1D6EF70E1}" type="sibTrans" cxnId="{A60B333D-3277-4123-8C8F-E6D8D7933751}">
      <dgm:prSet/>
      <dgm:spPr/>
      <dgm:t>
        <a:bodyPr/>
        <a:lstStyle/>
        <a:p>
          <a:endParaRPr lang="en-US"/>
        </a:p>
      </dgm:t>
    </dgm:pt>
    <dgm:pt modelId="{D383C8E2-38A0-4E37-B146-C8FA7D985B68}">
      <dgm:prSet/>
      <dgm:spPr/>
      <dgm:t>
        <a:bodyPr/>
        <a:lstStyle/>
        <a:p>
          <a:r>
            <a:rPr lang="en-US" b="0" i="0"/>
            <a:t>DDoS </a:t>
          </a:r>
          <a:r>
            <a:rPr lang="en-US" b="0" i="0" err="1"/>
            <a:t>smokescreening</a:t>
          </a:r>
          <a:endParaRPr lang="en-US"/>
        </a:p>
      </dgm:t>
    </dgm:pt>
    <dgm:pt modelId="{33E40146-0CE7-432B-86C7-F63581039498}" type="parTrans" cxnId="{4762A336-42D9-49AE-8C8D-6AB3197FA428}">
      <dgm:prSet/>
      <dgm:spPr/>
      <dgm:t>
        <a:bodyPr/>
        <a:lstStyle/>
        <a:p>
          <a:endParaRPr lang="en-US"/>
        </a:p>
      </dgm:t>
    </dgm:pt>
    <dgm:pt modelId="{97099B91-4B35-458C-A29E-7AB5C909CC74}" type="sibTrans" cxnId="{4762A336-42D9-49AE-8C8D-6AB3197FA428}">
      <dgm:prSet/>
      <dgm:spPr/>
      <dgm:t>
        <a:bodyPr/>
        <a:lstStyle/>
        <a:p>
          <a:endParaRPr lang="en-US"/>
        </a:p>
      </dgm:t>
    </dgm:pt>
    <dgm:pt modelId="{063816C2-8222-F843-AC46-E0FA7532E278}" type="pres">
      <dgm:prSet presAssocID="{84B34D0E-CF82-48B4-B7A4-F2B8155BCB2D}" presName="linear" presStyleCnt="0">
        <dgm:presLayoutVars>
          <dgm:dir/>
          <dgm:animLvl val="lvl"/>
          <dgm:resizeHandles val="exact"/>
        </dgm:presLayoutVars>
      </dgm:prSet>
      <dgm:spPr/>
    </dgm:pt>
    <dgm:pt modelId="{5BCD2B94-5280-9147-B1D0-A82FF32AB5A5}" type="pres">
      <dgm:prSet presAssocID="{6E331E30-5429-4A69-B6B5-2DC43F2059E6}" presName="parentLin" presStyleCnt="0"/>
      <dgm:spPr/>
    </dgm:pt>
    <dgm:pt modelId="{9A7F601F-91B8-7A49-8742-CB308A1CCC14}" type="pres">
      <dgm:prSet presAssocID="{6E331E30-5429-4A69-B6B5-2DC43F2059E6}" presName="parentLeftMargin" presStyleLbl="node1" presStyleIdx="0" presStyleCnt="3"/>
      <dgm:spPr/>
    </dgm:pt>
    <dgm:pt modelId="{60E04A5F-BFA0-304E-93C1-E082E2F1B176}" type="pres">
      <dgm:prSet presAssocID="{6E331E30-5429-4A69-B6B5-2DC43F2059E6}" presName="parentText" presStyleLbl="node1" presStyleIdx="0" presStyleCnt="3">
        <dgm:presLayoutVars>
          <dgm:chMax val="0"/>
          <dgm:bulletEnabled val="1"/>
        </dgm:presLayoutVars>
      </dgm:prSet>
      <dgm:spPr/>
    </dgm:pt>
    <dgm:pt modelId="{83306C2C-D6DA-1846-ABA0-387F77C85867}" type="pres">
      <dgm:prSet presAssocID="{6E331E30-5429-4A69-B6B5-2DC43F2059E6}" presName="negativeSpace" presStyleCnt="0"/>
      <dgm:spPr/>
    </dgm:pt>
    <dgm:pt modelId="{F4BC30C9-1ED5-6243-B5CF-68C0086E8175}" type="pres">
      <dgm:prSet presAssocID="{6E331E30-5429-4A69-B6B5-2DC43F2059E6}" presName="childText" presStyleLbl="conFgAcc1" presStyleIdx="0" presStyleCnt="3">
        <dgm:presLayoutVars>
          <dgm:bulletEnabled val="1"/>
        </dgm:presLayoutVars>
      </dgm:prSet>
      <dgm:spPr/>
    </dgm:pt>
    <dgm:pt modelId="{3917D3EE-8291-2247-BA8E-5E6DCCD249F8}" type="pres">
      <dgm:prSet presAssocID="{185EB3BC-57FF-4529-ADFB-76630528D627}" presName="spaceBetweenRectangles" presStyleCnt="0"/>
      <dgm:spPr/>
    </dgm:pt>
    <dgm:pt modelId="{1043C66E-EFC5-4547-8A46-59ECD40F9A9A}" type="pres">
      <dgm:prSet presAssocID="{39C13BAE-B2AE-448A-BFF5-3F81A06EB973}" presName="parentLin" presStyleCnt="0"/>
      <dgm:spPr/>
    </dgm:pt>
    <dgm:pt modelId="{F261CB86-14B7-484A-A905-BA0569E0FABA}" type="pres">
      <dgm:prSet presAssocID="{39C13BAE-B2AE-448A-BFF5-3F81A06EB973}" presName="parentLeftMargin" presStyleLbl="node1" presStyleIdx="0" presStyleCnt="3"/>
      <dgm:spPr/>
    </dgm:pt>
    <dgm:pt modelId="{BAB7576C-7E17-2E43-BAC2-032AF72B567A}" type="pres">
      <dgm:prSet presAssocID="{39C13BAE-B2AE-448A-BFF5-3F81A06EB973}" presName="parentText" presStyleLbl="node1" presStyleIdx="1" presStyleCnt="3">
        <dgm:presLayoutVars>
          <dgm:chMax val="0"/>
          <dgm:bulletEnabled val="1"/>
        </dgm:presLayoutVars>
      </dgm:prSet>
      <dgm:spPr/>
    </dgm:pt>
    <dgm:pt modelId="{40E6C857-EF65-7844-B982-A198C4D6E773}" type="pres">
      <dgm:prSet presAssocID="{39C13BAE-B2AE-448A-BFF5-3F81A06EB973}" presName="negativeSpace" presStyleCnt="0"/>
      <dgm:spPr/>
    </dgm:pt>
    <dgm:pt modelId="{5689D158-BD7C-D64B-9186-4991287F1D74}" type="pres">
      <dgm:prSet presAssocID="{39C13BAE-B2AE-448A-BFF5-3F81A06EB973}" presName="childText" presStyleLbl="conFgAcc1" presStyleIdx="1" presStyleCnt="3">
        <dgm:presLayoutVars>
          <dgm:bulletEnabled val="1"/>
        </dgm:presLayoutVars>
      </dgm:prSet>
      <dgm:spPr/>
    </dgm:pt>
    <dgm:pt modelId="{9131F834-3530-1B4E-A086-8AA0F999A2C6}" type="pres">
      <dgm:prSet presAssocID="{F37CCAD8-0E5D-41D8-8707-113A58ED93C3}" presName="spaceBetweenRectangles" presStyleCnt="0"/>
      <dgm:spPr/>
    </dgm:pt>
    <dgm:pt modelId="{6A3264FE-AB29-CF4F-8EA9-015CBD6584AB}" type="pres">
      <dgm:prSet presAssocID="{D383C8E2-38A0-4E37-B146-C8FA7D985B68}" presName="parentLin" presStyleCnt="0"/>
      <dgm:spPr/>
    </dgm:pt>
    <dgm:pt modelId="{3149AC33-533C-DA49-BEA6-9ADB6E0549B1}" type="pres">
      <dgm:prSet presAssocID="{D383C8E2-38A0-4E37-B146-C8FA7D985B68}" presName="parentLeftMargin" presStyleLbl="node1" presStyleIdx="1" presStyleCnt="3"/>
      <dgm:spPr/>
    </dgm:pt>
    <dgm:pt modelId="{A9C17C83-9148-734A-9675-F5B81F21EBE8}" type="pres">
      <dgm:prSet presAssocID="{D383C8E2-38A0-4E37-B146-C8FA7D985B68}" presName="parentText" presStyleLbl="node1" presStyleIdx="2" presStyleCnt="3">
        <dgm:presLayoutVars>
          <dgm:chMax val="0"/>
          <dgm:bulletEnabled val="1"/>
        </dgm:presLayoutVars>
      </dgm:prSet>
      <dgm:spPr/>
    </dgm:pt>
    <dgm:pt modelId="{424963F9-F00A-FC40-AB7E-8AED1C54A53D}" type="pres">
      <dgm:prSet presAssocID="{D383C8E2-38A0-4E37-B146-C8FA7D985B68}" presName="negativeSpace" presStyleCnt="0"/>
      <dgm:spPr/>
    </dgm:pt>
    <dgm:pt modelId="{98FB9E8C-B8C5-0541-8168-57ED01AD4A29}" type="pres">
      <dgm:prSet presAssocID="{D383C8E2-38A0-4E37-B146-C8FA7D985B68}" presName="childText" presStyleLbl="conFgAcc1" presStyleIdx="2" presStyleCnt="3">
        <dgm:presLayoutVars>
          <dgm:bulletEnabled val="1"/>
        </dgm:presLayoutVars>
      </dgm:prSet>
      <dgm:spPr/>
    </dgm:pt>
  </dgm:ptLst>
  <dgm:cxnLst>
    <dgm:cxn modelId="{6373950D-A23E-2A49-ABB8-6EC5C90D45E0}" type="presOf" srcId="{39C13BAE-B2AE-448A-BFF5-3F81A06EB973}" destId="{F261CB86-14B7-484A-A905-BA0569E0FABA}" srcOrd="0" destOrd="0" presId="urn:microsoft.com/office/officeart/2005/8/layout/list1"/>
    <dgm:cxn modelId="{4762A336-42D9-49AE-8C8D-6AB3197FA428}" srcId="{84B34D0E-CF82-48B4-B7A4-F2B8155BCB2D}" destId="{D383C8E2-38A0-4E37-B146-C8FA7D985B68}" srcOrd="2" destOrd="0" parTransId="{33E40146-0CE7-432B-86C7-F63581039498}" sibTransId="{97099B91-4B35-458C-A29E-7AB5C909CC74}"/>
    <dgm:cxn modelId="{A60B333D-3277-4123-8C8F-E6D8D7933751}" srcId="{39C13BAE-B2AE-448A-BFF5-3F81A06EB973}" destId="{BA86476A-36D0-49D7-9A08-69A5269B091C}" srcOrd="1" destOrd="0" parTransId="{5E7FAC56-3FCB-424E-A507-29F61E82EDF0}" sibTransId="{C0D635BD-76E3-415A-BDDC-F8A1D6EF70E1}"/>
    <dgm:cxn modelId="{16ECF14C-7B33-2940-AF9C-C646DC8686EE}" type="presOf" srcId="{D383C8E2-38A0-4E37-B146-C8FA7D985B68}" destId="{A9C17C83-9148-734A-9675-F5B81F21EBE8}" srcOrd="1" destOrd="0" presId="urn:microsoft.com/office/officeart/2005/8/layout/list1"/>
    <dgm:cxn modelId="{12DE3A55-1C5D-6A49-A324-F8A50EDAAF14}" type="presOf" srcId="{3F6392C7-649C-40FE-9606-F3454C283C06}" destId="{5689D158-BD7C-D64B-9186-4991287F1D74}" srcOrd="0" destOrd="0" presId="urn:microsoft.com/office/officeart/2005/8/layout/list1"/>
    <dgm:cxn modelId="{F0EF6F58-A964-DB4F-BA02-3E0FEDFA3DD6}" type="presOf" srcId="{0DE287AF-1F07-474F-BD11-794E153447E3}" destId="{F4BC30C9-1ED5-6243-B5CF-68C0086E8175}" srcOrd="0" destOrd="0" presId="urn:microsoft.com/office/officeart/2005/8/layout/list1"/>
    <dgm:cxn modelId="{65CE7C5C-75C8-AF45-B6F6-069851162ECE}" type="presOf" srcId="{06806690-9F70-49E5-A065-1101EFEF6EE0}" destId="{F4BC30C9-1ED5-6243-B5CF-68C0086E8175}" srcOrd="0" destOrd="2" presId="urn:microsoft.com/office/officeart/2005/8/layout/list1"/>
    <dgm:cxn modelId="{9C78AF6F-BC7B-0F43-8F41-2191E733D235}" type="presOf" srcId="{84B34D0E-CF82-48B4-B7A4-F2B8155BCB2D}" destId="{063816C2-8222-F843-AC46-E0FA7532E278}" srcOrd="0" destOrd="0" presId="urn:microsoft.com/office/officeart/2005/8/layout/list1"/>
    <dgm:cxn modelId="{62051371-C96E-4F19-875F-7A0E09A6E248}" srcId="{6E331E30-5429-4A69-B6B5-2DC43F2059E6}" destId="{C4A06E12-4237-4236-B616-2B482966B8FD}" srcOrd="3" destOrd="0" parTransId="{9D6F42F6-C9C9-45B9-9B13-521F2B73F055}" sibTransId="{93644F4C-735F-4EEA-9307-33D5C165F2FD}"/>
    <dgm:cxn modelId="{DAD45A75-4E69-F747-A33F-7BA6D655D2C2}" type="presOf" srcId="{C4A06E12-4237-4236-B616-2B482966B8FD}" destId="{F4BC30C9-1ED5-6243-B5CF-68C0086E8175}" srcOrd="0" destOrd="3" presId="urn:microsoft.com/office/officeart/2005/8/layout/list1"/>
    <dgm:cxn modelId="{81B54E7E-B1AA-4DF8-A81C-C5C355594422}" srcId="{84B34D0E-CF82-48B4-B7A4-F2B8155BCB2D}" destId="{39C13BAE-B2AE-448A-BFF5-3F81A06EB973}" srcOrd="1" destOrd="0" parTransId="{9645163D-7CE5-4E0F-88FC-B44547F45E9C}" sibTransId="{F37CCAD8-0E5D-41D8-8707-113A58ED93C3}"/>
    <dgm:cxn modelId="{160C109A-497B-49BB-B527-A82948AA762F}" srcId="{6E331E30-5429-4A69-B6B5-2DC43F2059E6}" destId="{E8632423-CE4C-4619-A366-15A09DE5CD7B}" srcOrd="1" destOrd="0" parTransId="{BBFE5174-DCD3-43BC-AC80-D130E6DD142B}" sibTransId="{6461CF09-A4E2-48EF-ABEA-6D34B19FECC1}"/>
    <dgm:cxn modelId="{B295699D-0B3B-4043-A76D-221340E6BEF2}" type="presOf" srcId="{6E331E30-5429-4A69-B6B5-2DC43F2059E6}" destId="{9A7F601F-91B8-7A49-8742-CB308A1CCC14}" srcOrd="0" destOrd="0" presId="urn:microsoft.com/office/officeart/2005/8/layout/list1"/>
    <dgm:cxn modelId="{E22068B4-9935-654F-A5F2-5FC3EE02AD26}" type="presOf" srcId="{39C13BAE-B2AE-448A-BFF5-3F81A06EB973}" destId="{BAB7576C-7E17-2E43-BAC2-032AF72B567A}" srcOrd="1" destOrd="0" presId="urn:microsoft.com/office/officeart/2005/8/layout/list1"/>
    <dgm:cxn modelId="{EC816EB4-3EA3-5D48-9FB1-B87B03276E7E}" type="presOf" srcId="{D383C8E2-38A0-4E37-B146-C8FA7D985B68}" destId="{3149AC33-533C-DA49-BEA6-9ADB6E0549B1}" srcOrd="0" destOrd="0" presId="urn:microsoft.com/office/officeart/2005/8/layout/list1"/>
    <dgm:cxn modelId="{00115FBA-3CC8-5744-86DA-F9F95D5C8F5D}" type="presOf" srcId="{BA86476A-36D0-49D7-9A08-69A5269B091C}" destId="{5689D158-BD7C-D64B-9186-4991287F1D74}" srcOrd="0" destOrd="1" presId="urn:microsoft.com/office/officeart/2005/8/layout/list1"/>
    <dgm:cxn modelId="{6AE8AFBE-DA77-1C40-BAB8-FCDBC192FA55}" type="presOf" srcId="{6E331E30-5429-4A69-B6B5-2DC43F2059E6}" destId="{60E04A5F-BFA0-304E-93C1-E082E2F1B176}" srcOrd="1" destOrd="0" presId="urn:microsoft.com/office/officeart/2005/8/layout/list1"/>
    <dgm:cxn modelId="{02FD93C4-F138-0743-9F7B-003B18759195}" type="presOf" srcId="{E8632423-CE4C-4619-A366-15A09DE5CD7B}" destId="{F4BC30C9-1ED5-6243-B5CF-68C0086E8175}" srcOrd="0" destOrd="1" presId="urn:microsoft.com/office/officeart/2005/8/layout/list1"/>
    <dgm:cxn modelId="{38027ED1-3B30-4801-AB21-8805D1F13001}" srcId="{6E331E30-5429-4A69-B6B5-2DC43F2059E6}" destId="{06806690-9F70-49E5-A065-1101EFEF6EE0}" srcOrd="2" destOrd="0" parTransId="{7561E0CC-68DC-4997-BB7D-4AB3EA2B0512}" sibTransId="{789A4476-CB61-4854-AD03-7B7D6047F5C7}"/>
    <dgm:cxn modelId="{9AB9B1D4-2A3F-43DD-B778-67583C56DC22}" srcId="{39C13BAE-B2AE-448A-BFF5-3F81A06EB973}" destId="{3F6392C7-649C-40FE-9606-F3454C283C06}" srcOrd="0" destOrd="0" parTransId="{20C1E76F-81D6-4830-AF66-A1F15C66F492}" sibTransId="{65A606D9-88AC-4D72-A633-9EA9FB13E8F1}"/>
    <dgm:cxn modelId="{BBBF89DE-0FFA-4323-A528-09F872EDEA88}" srcId="{6E331E30-5429-4A69-B6B5-2DC43F2059E6}" destId="{0DE287AF-1F07-474F-BD11-794E153447E3}" srcOrd="0" destOrd="0" parTransId="{E5DB0332-47FB-4ABA-865F-8368052AE527}" sibTransId="{EAB4F8AA-8C4D-42AC-8F88-565A60FDEB5B}"/>
    <dgm:cxn modelId="{FAF6CBDE-70EA-4B7B-A466-F64D0AA80D11}" srcId="{84B34D0E-CF82-48B4-B7A4-F2B8155BCB2D}" destId="{6E331E30-5429-4A69-B6B5-2DC43F2059E6}" srcOrd="0" destOrd="0" parTransId="{B99AE1BD-C184-463C-91A8-923342C345F9}" sibTransId="{185EB3BC-57FF-4529-ADFB-76630528D627}"/>
    <dgm:cxn modelId="{6CC2ED7B-C31B-3E46-85C0-5649AABCE0B6}" type="presParOf" srcId="{063816C2-8222-F843-AC46-E0FA7532E278}" destId="{5BCD2B94-5280-9147-B1D0-A82FF32AB5A5}" srcOrd="0" destOrd="0" presId="urn:microsoft.com/office/officeart/2005/8/layout/list1"/>
    <dgm:cxn modelId="{B3BB83AC-166B-F04F-B4FB-15EBF240FAE9}" type="presParOf" srcId="{5BCD2B94-5280-9147-B1D0-A82FF32AB5A5}" destId="{9A7F601F-91B8-7A49-8742-CB308A1CCC14}" srcOrd="0" destOrd="0" presId="urn:microsoft.com/office/officeart/2005/8/layout/list1"/>
    <dgm:cxn modelId="{38F15DD8-56C0-6249-9A37-7F5E1AB8F225}" type="presParOf" srcId="{5BCD2B94-5280-9147-B1D0-A82FF32AB5A5}" destId="{60E04A5F-BFA0-304E-93C1-E082E2F1B176}" srcOrd="1" destOrd="0" presId="urn:microsoft.com/office/officeart/2005/8/layout/list1"/>
    <dgm:cxn modelId="{242ADE91-CBBC-7E47-9E00-454DBF9E7FEB}" type="presParOf" srcId="{063816C2-8222-F843-AC46-E0FA7532E278}" destId="{83306C2C-D6DA-1846-ABA0-387F77C85867}" srcOrd="1" destOrd="0" presId="urn:microsoft.com/office/officeart/2005/8/layout/list1"/>
    <dgm:cxn modelId="{E258C373-F783-AB41-B9F6-CBCEA47EAECD}" type="presParOf" srcId="{063816C2-8222-F843-AC46-E0FA7532E278}" destId="{F4BC30C9-1ED5-6243-B5CF-68C0086E8175}" srcOrd="2" destOrd="0" presId="urn:microsoft.com/office/officeart/2005/8/layout/list1"/>
    <dgm:cxn modelId="{D0D8DF31-BAC1-6F48-AFAF-A669CF8198EE}" type="presParOf" srcId="{063816C2-8222-F843-AC46-E0FA7532E278}" destId="{3917D3EE-8291-2247-BA8E-5E6DCCD249F8}" srcOrd="3" destOrd="0" presId="urn:microsoft.com/office/officeart/2005/8/layout/list1"/>
    <dgm:cxn modelId="{09CEDCAC-D04B-614D-9F81-4E0198FD1AAA}" type="presParOf" srcId="{063816C2-8222-F843-AC46-E0FA7532E278}" destId="{1043C66E-EFC5-4547-8A46-59ECD40F9A9A}" srcOrd="4" destOrd="0" presId="urn:microsoft.com/office/officeart/2005/8/layout/list1"/>
    <dgm:cxn modelId="{214F961D-9B29-C24A-B4F8-8FDC549DD778}" type="presParOf" srcId="{1043C66E-EFC5-4547-8A46-59ECD40F9A9A}" destId="{F261CB86-14B7-484A-A905-BA0569E0FABA}" srcOrd="0" destOrd="0" presId="urn:microsoft.com/office/officeart/2005/8/layout/list1"/>
    <dgm:cxn modelId="{AD7EE4A2-72DE-854F-91F6-530B2E3B0088}" type="presParOf" srcId="{1043C66E-EFC5-4547-8A46-59ECD40F9A9A}" destId="{BAB7576C-7E17-2E43-BAC2-032AF72B567A}" srcOrd="1" destOrd="0" presId="urn:microsoft.com/office/officeart/2005/8/layout/list1"/>
    <dgm:cxn modelId="{53B86158-6D59-0744-B58B-FDC8C42BC94D}" type="presParOf" srcId="{063816C2-8222-F843-AC46-E0FA7532E278}" destId="{40E6C857-EF65-7844-B982-A198C4D6E773}" srcOrd="5" destOrd="0" presId="urn:microsoft.com/office/officeart/2005/8/layout/list1"/>
    <dgm:cxn modelId="{179F1FCF-CCBD-D840-BB41-CEEBFCAC2399}" type="presParOf" srcId="{063816C2-8222-F843-AC46-E0FA7532E278}" destId="{5689D158-BD7C-D64B-9186-4991287F1D74}" srcOrd="6" destOrd="0" presId="urn:microsoft.com/office/officeart/2005/8/layout/list1"/>
    <dgm:cxn modelId="{C7B755A2-866E-C548-9AC8-746CECB8F5BB}" type="presParOf" srcId="{063816C2-8222-F843-AC46-E0FA7532E278}" destId="{9131F834-3530-1B4E-A086-8AA0F999A2C6}" srcOrd="7" destOrd="0" presId="urn:microsoft.com/office/officeart/2005/8/layout/list1"/>
    <dgm:cxn modelId="{512B1CE8-859C-8047-923D-7E954550BC3A}" type="presParOf" srcId="{063816C2-8222-F843-AC46-E0FA7532E278}" destId="{6A3264FE-AB29-CF4F-8EA9-015CBD6584AB}" srcOrd="8" destOrd="0" presId="urn:microsoft.com/office/officeart/2005/8/layout/list1"/>
    <dgm:cxn modelId="{BCCA25A9-6DCC-9C43-9F2F-09342B3E737F}" type="presParOf" srcId="{6A3264FE-AB29-CF4F-8EA9-015CBD6584AB}" destId="{3149AC33-533C-DA49-BEA6-9ADB6E0549B1}" srcOrd="0" destOrd="0" presId="urn:microsoft.com/office/officeart/2005/8/layout/list1"/>
    <dgm:cxn modelId="{27358874-7995-C348-BE54-CFC21AD0E02E}" type="presParOf" srcId="{6A3264FE-AB29-CF4F-8EA9-015CBD6584AB}" destId="{A9C17C83-9148-734A-9675-F5B81F21EBE8}" srcOrd="1" destOrd="0" presId="urn:microsoft.com/office/officeart/2005/8/layout/list1"/>
    <dgm:cxn modelId="{33763041-73FE-A94D-992A-14520D46026F}" type="presParOf" srcId="{063816C2-8222-F843-AC46-E0FA7532E278}" destId="{424963F9-F00A-FC40-AB7E-8AED1C54A53D}" srcOrd="9" destOrd="0" presId="urn:microsoft.com/office/officeart/2005/8/layout/list1"/>
    <dgm:cxn modelId="{12C94274-CC8B-4845-A5D2-BF8185CDD226}" type="presParOf" srcId="{063816C2-8222-F843-AC46-E0FA7532E278}" destId="{98FB9E8C-B8C5-0541-8168-57ED01AD4A29}"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0CD90F3-EF58-4521-B900-A7BC2872771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61B2A24-EB74-402B-B1EE-51F8812775AA}">
      <dgm:prSet/>
      <dgm:spPr/>
      <dgm:t>
        <a:bodyPr/>
        <a:lstStyle/>
        <a:p>
          <a:r>
            <a:rPr lang="en-US" b="0" i="0"/>
            <a:t>Largest threat to business institutions come from insider embezzlement</a:t>
          </a:r>
          <a:endParaRPr lang="en-US"/>
        </a:p>
      </dgm:t>
    </dgm:pt>
    <dgm:pt modelId="{90E23D59-FCC4-4244-B9ED-5608261008CC}" type="parTrans" cxnId="{1B00615A-BA1F-4729-AB97-B24EE0216643}">
      <dgm:prSet/>
      <dgm:spPr/>
      <dgm:t>
        <a:bodyPr/>
        <a:lstStyle/>
        <a:p>
          <a:endParaRPr lang="en-US"/>
        </a:p>
      </dgm:t>
    </dgm:pt>
    <dgm:pt modelId="{6C8CCCD3-A57B-4B61-B0FA-C92B9A9AB50A}" type="sibTrans" cxnId="{1B00615A-BA1F-4729-AB97-B24EE0216643}">
      <dgm:prSet/>
      <dgm:spPr/>
      <dgm:t>
        <a:bodyPr/>
        <a:lstStyle/>
        <a:p>
          <a:endParaRPr lang="en-US"/>
        </a:p>
      </dgm:t>
    </dgm:pt>
    <dgm:pt modelId="{4BB55A4E-D176-40AC-81FF-AE29F48A166F}">
      <dgm:prSet/>
      <dgm:spPr/>
      <dgm:t>
        <a:bodyPr/>
        <a:lstStyle/>
        <a:p>
          <a:r>
            <a:rPr lang="en-US" b="0" i="0"/>
            <a:t>Employee access to privileged information</a:t>
          </a:r>
          <a:endParaRPr lang="en-US"/>
        </a:p>
      </dgm:t>
    </dgm:pt>
    <dgm:pt modelId="{C82EA155-8044-4E53-A9C7-E5ACF6CDB8E8}" type="parTrans" cxnId="{EB59CFF9-E782-45B9-9FD5-25382E650A5F}">
      <dgm:prSet/>
      <dgm:spPr/>
      <dgm:t>
        <a:bodyPr/>
        <a:lstStyle/>
        <a:p>
          <a:endParaRPr lang="en-US"/>
        </a:p>
      </dgm:t>
    </dgm:pt>
    <dgm:pt modelId="{2FD89D1C-9683-4D63-979B-A3E084D7D16E}" type="sibTrans" cxnId="{EB59CFF9-E782-45B9-9FD5-25382E650A5F}">
      <dgm:prSet/>
      <dgm:spPr/>
      <dgm:t>
        <a:bodyPr/>
        <a:lstStyle/>
        <a:p>
          <a:endParaRPr lang="en-US"/>
        </a:p>
      </dgm:t>
    </dgm:pt>
    <dgm:pt modelId="{7B730F62-9388-4DD7-B885-D10F52A50904}">
      <dgm:prSet/>
      <dgm:spPr/>
      <dgm:t>
        <a:bodyPr/>
        <a:lstStyle/>
        <a:p>
          <a:r>
            <a:rPr lang="en-US" b="0" i="0"/>
            <a:t>Poor security procedures</a:t>
          </a:r>
          <a:endParaRPr lang="en-US"/>
        </a:p>
      </dgm:t>
    </dgm:pt>
    <dgm:pt modelId="{26D8F412-4C99-4728-8DFC-97BBF6F27D20}" type="parTrans" cxnId="{BBAEAE11-01AF-4356-B998-6B36630CBC65}">
      <dgm:prSet/>
      <dgm:spPr/>
      <dgm:t>
        <a:bodyPr/>
        <a:lstStyle/>
        <a:p>
          <a:endParaRPr lang="en-US"/>
        </a:p>
      </dgm:t>
    </dgm:pt>
    <dgm:pt modelId="{4ACCABDF-B966-4B0B-8BCC-5AC8004A6F62}" type="sibTrans" cxnId="{BBAEAE11-01AF-4356-B998-6B36630CBC65}">
      <dgm:prSet/>
      <dgm:spPr/>
      <dgm:t>
        <a:bodyPr/>
        <a:lstStyle/>
        <a:p>
          <a:endParaRPr lang="en-US"/>
        </a:p>
      </dgm:t>
    </dgm:pt>
    <dgm:pt modelId="{67FB1F05-74AA-4646-A7BD-72AF5253DF63}">
      <dgm:prSet/>
      <dgm:spPr/>
      <dgm:t>
        <a:bodyPr/>
        <a:lstStyle/>
        <a:p>
          <a:r>
            <a:rPr lang="en-US" b="0" i="0"/>
            <a:t>Insiders more likely to be source of cyberattacks than outsiders</a:t>
          </a:r>
          <a:endParaRPr lang="en-US"/>
        </a:p>
      </dgm:t>
    </dgm:pt>
    <dgm:pt modelId="{F69116D5-8AEE-4A79-B04D-3097A2FCDD02}" type="parTrans" cxnId="{6C30D330-C032-4CBB-A3E5-F112237F9EB4}">
      <dgm:prSet/>
      <dgm:spPr/>
      <dgm:t>
        <a:bodyPr/>
        <a:lstStyle/>
        <a:p>
          <a:endParaRPr lang="en-US"/>
        </a:p>
      </dgm:t>
    </dgm:pt>
    <dgm:pt modelId="{E44D1BB7-AD96-4164-BFD4-9742913BB066}" type="sibTrans" cxnId="{6C30D330-C032-4CBB-A3E5-F112237F9EB4}">
      <dgm:prSet/>
      <dgm:spPr/>
      <dgm:t>
        <a:bodyPr/>
        <a:lstStyle/>
        <a:p>
          <a:endParaRPr lang="en-US"/>
        </a:p>
      </dgm:t>
    </dgm:pt>
    <dgm:pt modelId="{3E23CC15-94E9-E54B-AC0B-65E2AFDD574A}" type="pres">
      <dgm:prSet presAssocID="{C0CD90F3-EF58-4521-B900-A7BC2872771D}" presName="linear" presStyleCnt="0">
        <dgm:presLayoutVars>
          <dgm:animLvl val="lvl"/>
          <dgm:resizeHandles val="exact"/>
        </dgm:presLayoutVars>
      </dgm:prSet>
      <dgm:spPr/>
    </dgm:pt>
    <dgm:pt modelId="{F06C0C05-31E9-FB4A-A7F0-D3E53F76C3A0}" type="pres">
      <dgm:prSet presAssocID="{161B2A24-EB74-402B-B1EE-51F8812775AA}" presName="parentText" presStyleLbl="node1" presStyleIdx="0" presStyleCnt="4">
        <dgm:presLayoutVars>
          <dgm:chMax val="0"/>
          <dgm:bulletEnabled val="1"/>
        </dgm:presLayoutVars>
      </dgm:prSet>
      <dgm:spPr/>
    </dgm:pt>
    <dgm:pt modelId="{7F532451-06B7-3B42-BB96-C3C6A1029A39}" type="pres">
      <dgm:prSet presAssocID="{6C8CCCD3-A57B-4B61-B0FA-C92B9A9AB50A}" presName="spacer" presStyleCnt="0"/>
      <dgm:spPr/>
    </dgm:pt>
    <dgm:pt modelId="{EDAD13CA-4197-C745-99FA-B214A98027AE}" type="pres">
      <dgm:prSet presAssocID="{4BB55A4E-D176-40AC-81FF-AE29F48A166F}" presName="parentText" presStyleLbl="node1" presStyleIdx="1" presStyleCnt="4">
        <dgm:presLayoutVars>
          <dgm:chMax val="0"/>
          <dgm:bulletEnabled val="1"/>
        </dgm:presLayoutVars>
      </dgm:prSet>
      <dgm:spPr/>
    </dgm:pt>
    <dgm:pt modelId="{75517115-97B0-C047-8770-4D5CC5CA9922}" type="pres">
      <dgm:prSet presAssocID="{2FD89D1C-9683-4D63-979B-A3E084D7D16E}" presName="spacer" presStyleCnt="0"/>
      <dgm:spPr/>
    </dgm:pt>
    <dgm:pt modelId="{3F3DE4E4-7E54-0E4F-A909-540E0EFA77B6}" type="pres">
      <dgm:prSet presAssocID="{7B730F62-9388-4DD7-B885-D10F52A50904}" presName="parentText" presStyleLbl="node1" presStyleIdx="2" presStyleCnt="4">
        <dgm:presLayoutVars>
          <dgm:chMax val="0"/>
          <dgm:bulletEnabled val="1"/>
        </dgm:presLayoutVars>
      </dgm:prSet>
      <dgm:spPr/>
    </dgm:pt>
    <dgm:pt modelId="{C1DEB50D-C499-9A46-BB12-CD8D986A04E9}" type="pres">
      <dgm:prSet presAssocID="{4ACCABDF-B966-4B0B-8BCC-5AC8004A6F62}" presName="spacer" presStyleCnt="0"/>
      <dgm:spPr/>
    </dgm:pt>
    <dgm:pt modelId="{EE390536-36FC-B94F-9A7E-16EEC57542CD}" type="pres">
      <dgm:prSet presAssocID="{67FB1F05-74AA-4646-A7BD-72AF5253DF63}" presName="parentText" presStyleLbl="node1" presStyleIdx="3" presStyleCnt="4">
        <dgm:presLayoutVars>
          <dgm:chMax val="0"/>
          <dgm:bulletEnabled val="1"/>
        </dgm:presLayoutVars>
      </dgm:prSet>
      <dgm:spPr/>
    </dgm:pt>
  </dgm:ptLst>
  <dgm:cxnLst>
    <dgm:cxn modelId="{CDAF740F-EF65-6243-8AA0-C270BE7B4F34}" type="presOf" srcId="{C0CD90F3-EF58-4521-B900-A7BC2872771D}" destId="{3E23CC15-94E9-E54B-AC0B-65E2AFDD574A}" srcOrd="0" destOrd="0" presId="urn:microsoft.com/office/officeart/2005/8/layout/vList2"/>
    <dgm:cxn modelId="{BBAEAE11-01AF-4356-B998-6B36630CBC65}" srcId="{C0CD90F3-EF58-4521-B900-A7BC2872771D}" destId="{7B730F62-9388-4DD7-B885-D10F52A50904}" srcOrd="2" destOrd="0" parTransId="{26D8F412-4C99-4728-8DFC-97BBF6F27D20}" sibTransId="{4ACCABDF-B966-4B0B-8BCC-5AC8004A6F62}"/>
    <dgm:cxn modelId="{B8064F21-733C-ED42-9694-F8D1CA95090F}" type="presOf" srcId="{4BB55A4E-D176-40AC-81FF-AE29F48A166F}" destId="{EDAD13CA-4197-C745-99FA-B214A98027AE}" srcOrd="0" destOrd="0" presId="urn:microsoft.com/office/officeart/2005/8/layout/vList2"/>
    <dgm:cxn modelId="{6C30D330-C032-4CBB-A3E5-F112237F9EB4}" srcId="{C0CD90F3-EF58-4521-B900-A7BC2872771D}" destId="{67FB1F05-74AA-4646-A7BD-72AF5253DF63}" srcOrd="3" destOrd="0" parTransId="{F69116D5-8AEE-4A79-B04D-3097A2FCDD02}" sibTransId="{E44D1BB7-AD96-4164-BFD4-9742913BB066}"/>
    <dgm:cxn modelId="{1A95B64E-845F-3E4B-93FD-01E8F5CB093F}" type="presOf" srcId="{7B730F62-9388-4DD7-B885-D10F52A50904}" destId="{3F3DE4E4-7E54-0E4F-A909-540E0EFA77B6}" srcOrd="0" destOrd="0" presId="urn:microsoft.com/office/officeart/2005/8/layout/vList2"/>
    <dgm:cxn modelId="{1B00615A-BA1F-4729-AB97-B24EE0216643}" srcId="{C0CD90F3-EF58-4521-B900-A7BC2872771D}" destId="{161B2A24-EB74-402B-B1EE-51F8812775AA}" srcOrd="0" destOrd="0" parTransId="{90E23D59-FCC4-4244-B9ED-5608261008CC}" sibTransId="{6C8CCCD3-A57B-4B61-B0FA-C92B9A9AB50A}"/>
    <dgm:cxn modelId="{38CF23A5-11AC-644E-BEEA-1A46C7C71B57}" type="presOf" srcId="{161B2A24-EB74-402B-B1EE-51F8812775AA}" destId="{F06C0C05-31E9-FB4A-A7F0-D3E53F76C3A0}" srcOrd="0" destOrd="0" presId="urn:microsoft.com/office/officeart/2005/8/layout/vList2"/>
    <dgm:cxn modelId="{BE7A24A6-64CE-C146-B6FB-070BC0B877D6}" type="presOf" srcId="{67FB1F05-74AA-4646-A7BD-72AF5253DF63}" destId="{EE390536-36FC-B94F-9A7E-16EEC57542CD}" srcOrd="0" destOrd="0" presId="urn:microsoft.com/office/officeart/2005/8/layout/vList2"/>
    <dgm:cxn modelId="{EB59CFF9-E782-45B9-9FD5-25382E650A5F}" srcId="{C0CD90F3-EF58-4521-B900-A7BC2872771D}" destId="{4BB55A4E-D176-40AC-81FF-AE29F48A166F}" srcOrd="1" destOrd="0" parTransId="{C82EA155-8044-4E53-A9C7-E5ACF6CDB8E8}" sibTransId="{2FD89D1C-9683-4D63-979B-A3E084D7D16E}"/>
    <dgm:cxn modelId="{C6DE7A06-36C1-D147-8963-BCD68DFEBF34}" type="presParOf" srcId="{3E23CC15-94E9-E54B-AC0B-65E2AFDD574A}" destId="{F06C0C05-31E9-FB4A-A7F0-D3E53F76C3A0}" srcOrd="0" destOrd="0" presId="urn:microsoft.com/office/officeart/2005/8/layout/vList2"/>
    <dgm:cxn modelId="{B078B42B-0AC0-BF4F-80A0-98FC60D5F67F}" type="presParOf" srcId="{3E23CC15-94E9-E54B-AC0B-65E2AFDD574A}" destId="{7F532451-06B7-3B42-BB96-C3C6A1029A39}" srcOrd="1" destOrd="0" presId="urn:microsoft.com/office/officeart/2005/8/layout/vList2"/>
    <dgm:cxn modelId="{8E6012EE-5D68-1247-B1E8-B26E62F71997}" type="presParOf" srcId="{3E23CC15-94E9-E54B-AC0B-65E2AFDD574A}" destId="{EDAD13CA-4197-C745-99FA-B214A98027AE}" srcOrd="2" destOrd="0" presId="urn:microsoft.com/office/officeart/2005/8/layout/vList2"/>
    <dgm:cxn modelId="{7D619656-F4E0-0044-A3BC-10860177DDBA}" type="presParOf" srcId="{3E23CC15-94E9-E54B-AC0B-65E2AFDD574A}" destId="{75517115-97B0-C047-8770-4D5CC5CA9922}" srcOrd="3" destOrd="0" presId="urn:microsoft.com/office/officeart/2005/8/layout/vList2"/>
    <dgm:cxn modelId="{3E46A620-5A6C-444F-8B42-9AE7ED932FF5}" type="presParOf" srcId="{3E23CC15-94E9-E54B-AC0B-65E2AFDD574A}" destId="{3F3DE4E4-7E54-0E4F-A909-540E0EFA77B6}" srcOrd="4" destOrd="0" presId="urn:microsoft.com/office/officeart/2005/8/layout/vList2"/>
    <dgm:cxn modelId="{4D3ACA74-41A8-3C44-BB9F-1AB69195A13E}" type="presParOf" srcId="{3E23CC15-94E9-E54B-AC0B-65E2AFDD574A}" destId="{C1DEB50D-C499-9A46-BB12-CD8D986A04E9}" srcOrd="5" destOrd="0" presId="urn:microsoft.com/office/officeart/2005/8/layout/vList2"/>
    <dgm:cxn modelId="{34BD996D-7972-3D44-ABE5-85F9BE3414B3}" type="presParOf" srcId="{3E23CC15-94E9-E54B-AC0B-65E2AFDD574A}" destId="{EE390536-36FC-B94F-9A7E-16EEC57542CD}"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A7523D5E-4443-4D76-A5FA-D47DA330F5C9}"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03CB5FDA-456F-467C-8947-2C3E3A878AE8}">
      <dgm:prSet/>
      <dgm:spPr/>
      <dgm:t>
        <a:bodyPr/>
        <a:lstStyle/>
        <a:p>
          <a:r>
            <a:rPr lang="en-US" b="0" i="0"/>
            <a:t>Increase in complexity of and demand for software has led to increase in flaws and vulnerabilities</a:t>
          </a:r>
          <a:endParaRPr lang="en-US"/>
        </a:p>
      </dgm:t>
    </dgm:pt>
    <dgm:pt modelId="{F4B7ED9D-2DB9-40EB-A07B-2B429589CC44}" type="parTrans" cxnId="{D4AC0D37-DDC3-4411-9019-2D89C53369C2}">
      <dgm:prSet/>
      <dgm:spPr/>
      <dgm:t>
        <a:bodyPr/>
        <a:lstStyle/>
        <a:p>
          <a:endParaRPr lang="en-US"/>
        </a:p>
      </dgm:t>
    </dgm:pt>
    <dgm:pt modelId="{B9DBC6D1-03E4-422D-95C0-1D26596C29DE}" type="sibTrans" cxnId="{D4AC0D37-DDC3-4411-9019-2D89C53369C2}">
      <dgm:prSet/>
      <dgm:spPr/>
      <dgm:t>
        <a:bodyPr/>
        <a:lstStyle/>
        <a:p>
          <a:endParaRPr lang="en-US"/>
        </a:p>
      </dgm:t>
    </dgm:pt>
    <dgm:pt modelId="{EA7ECACC-88A3-4603-A307-BF6768BE3E2D}">
      <dgm:prSet/>
      <dgm:spPr/>
      <dgm:t>
        <a:bodyPr/>
        <a:lstStyle/>
        <a:p>
          <a:r>
            <a:rPr lang="en-US" b="0" i="0"/>
            <a:t>S Q L injection attacks</a:t>
          </a:r>
          <a:endParaRPr lang="en-US"/>
        </a:p>
      </dgm:t>
    </dgm:pt>
    <dgm:pt modelId="{E1596445-EA71-4520-8BFC-12A9FD595A5E}" type="parTrans" cxnId="{B948AED2-19B8-4F9B-A23F-BD7CFEFF1F75}">
      <dgm:prSet/>
      <dgm:spPr/>
      <dgm:t>
        <a:bodyPr/>
        <a:lstStyle/>
        <a:p>
          <a:endParaRPr lang="en-US"/>
        </a:p>
      </dgm:t>
    </dgm:pt>
    <dgm:pt modelId="{9F63AD30-199D-47B7-B6BB-1B07C8D93D65}" type="sibTrans" cxnId="{B948AED2-19B8-4F9B-A23F-BD7CFEFF1F75}">
      <dgm:prSet/>
      <dgm:spPr/>
      <dgm:t>
        <a:bodyPr/>
        <a:lstStyle/>
        <a:p>
          <a:endParaRPr lang="en-US"/>
        </a:p>
      </dgm:t>
    </dgm:pt>
    <dgm:pt modelId="{E5CF911A-3B29-4C2B-9B0A-812E16EBF788}">
      <dgm:prSet/>
      <dgm:spPr/>
      <dgm:t>
        <a:bodyPr/>
        <a:lstStyle/>
        <a:p>
          <a:r>
            <a:rPr lang="en-US" b="0" i="0"/>
            <a:t>Zero-day vulnerability</a:t>
          </a:r>
          <a:endParaRPr lang="en-US"/>
        </a:p>
      </dgm:t>
    </dgm:pt>
    <dgm:pt modelId="{D7D085FA-9A40-4FDC-B5CD-C695E9D2633D}" type="parTrans" cxnId="{09CA8E6E-5139-4B6A-AA3C-BC68C872B6B6}">
      <dgm:prSet/>
      <dgm:spPr/>
      <dgm:t>
        <a:bodyPr/>
        <a:lstStyle/>
        <a:p>
          <a:endParaRPr lang="en-US"/>
        </a:p>
      </dgm:t>
    </dgm:pt>
    <dgm:pt modelId="{E2FF5184-24C4-4296-89DD-4D5A690D768C}" type="sibTrans" cxnId="{09CA8E6E-5139-4B6A-AA3C-BC68C872B6B6}">
      <dgm:prSet/>
      <dgm:spPr/>
      <dgm:t>
        <a:bodyPr/>
        <a:lstStyle/>
        <a:p>
          <a:endParaRPr lang="en-US"/>
        </a:p>
      </dgm:t>
    </dgm:pt>
    <dgm:pt modelId="{BE3FB561-484D-4C60-A7C6-082451B69EE8}">
      <dgm:prSet/>
      <dgm:spPr/>
      <dgm:t>
        <a:bodyPr/>
        <a:lstStyle/>
        <a:p>
          <a:r>
            <a:rPr lang="en-US" b="0" i="0"/>
            <a:t>Heartbleed bug</a:t>
          </a:r>
        </a:p>
      </dgm:t>
    </dgm:pt>
    <dgm:pt modelId="{51DAF778-CA6A-4101-BC42-9C390D27CE25}" type="parTrans" cxnId="{F2E8D632-90E9-4597-8C1B-DBDE8AC0FA81}">
      <dgm:prSet/>
      <dgm:spPr/>
      <dgm:t>
        <a:bodyPr/>
        <a:lstStyle/>
        <a:p>
          <a:endParaRPr lang="en-US"/>
        </a:p>
      </dgm:t>
    </dgm:pt>
    <dgm:pt modelId="{FE509E93-AE23-4815-8DC1-5CF117C3DF14}" type="sibTrans" cxnId="{F2E8D632-90E9-4597-8C1B-DBDE8AC0FA81}">
      <dgm:prSet/>
      <dgm:spPr/>
      <dgm:t>
        <a:bodyPr/>
        <a:lstStyle/>
        <a:p>
          <a:endParaRPr lang="en-US"/>
        </a:p>
      </dgm:t>
    </dgm:pt>
    <dgm:pt modelId="{F8E238A1-51FF-0649-B701-C3BE4B14B1A7}">
      <dgm:prSet/>
      <dgm:spPr/>
      <dgm:t>
        <a:bodyPr/>
        <a:lstStyle/>
        <a:p>
          <a:r>
            <a:rPr lang="en-US"/>
            <a:t>takes advantage of poorly coded </a:t>
          </a:r>
          <a:r>
            <a:rPr lang="en-US" err="1"/>
            <a:t>wep</a:t>
          </a:r>
          <a:r>
            <a:rPr lang="en-US"/>
            <a:t> app that fails to properly validate or filter data entered by s user.</a:t>
          </a:r>
        </a:p>
      </dgm:t>
    </dgm:pt>
    <dgm:pt modelId="{4F362A61-C389-6A47-9B55-6E61E256C17D}" type="parTrans" cxnId="{0690D5F1-AE97-9F45-9911-3A7BA806DDC0}">
      <dgm:prSet/>
      <dgm:spPr/>
    </dgm:pt>
    <dgm:pt modelId="{B525589F-CD6D-3C4B-8E0C-5BCE5409E419}" type="sibTrans" cxnId="{0690D5F1-AE97-9F45-9911-3A7BA806DDC0}">
      <dgm:prSet/>
      <dgm:spPr/>
    </dgm:pt>
    <dgm:pt modelId="{C58413EE-5AEE-FA42-B920-B9C30853C4C6}">
      <dgm:prSet/>
      <dgm:spPr/>
      <dgm:t>
        <a:bodyPr/>
        <a:lstStyle/>
        <a:p>
          <a:r>
            <a:rPr lang="en-US"/>
            <a:t>Software vulnerability that has been previously unreported and for which no patch yet exits</a:t>
          </a:r>
        </a:p>
      </dgm:t>
    </dgm:pt>
    <dgm:pt modelId="{4B52D2F5-5305-2647-9CDA-9D4F1E0CDFA6}" type="parTrans" cxnId="{AB376015-1211-D749-8B16-2612DB8CBD43}">
      <dgm:prSet/>
      <dgm:spPr/>
    </dgm:pt>
    <dgm:pt modelId="{10C8D805-F541-4D44-84E7-35E4F1CE82AE}" type="sibTrans" cxnId="{AB376015-1211-D749-8B16-2612DB8CBD43}">
      <dgm:prSet/>
      <dgm:spPr/>
    </dgm:pt>
    <dgm:pt modelId="{3993704F-B6C8-8147-8F1A-A85BC30BEF3D}">
      <dgm:prSet/>
      <dgm:spPr/>
      <dgm:t>
        <a:bodyPr/>
        <a:lstStyle/>
        <a:p>
          <a:r>
            <a:rPr lang="en-US" b="0" i="0"/>
            <a:t>Flaw in OpenSSL encryption system that allowed hackers to decrypt an SSL session and discover usernames, passwords, and other user data</a:t>
          </a:r>
        </a:p>
      </dgm:t>
    </dgm:pt>
    <dgm:pt modelId="{19923631-2DF8-6944-AAAA-5CEAC70175B2}" type="parTrans" cxnId="{19305017-31B7-F041-8BC3-609DE91BC2AF}">
      <dgm:prSet/>
      <dgm:spPr/>
    </dgm:pt>
    <dgm:pt modelId="{8760EA6A-F1C8-2445-AEDA-BBC490DA55CC}" type="sibTrans" cxnId="{19305017-31B7-F041-8BC3-609DE91BC2AF}">
      <dgm:prSet/>
      <dgm:spPr/>
    </dgm:pt>
    <dgm:pt modelId="{1623C709-FB56-BC4A-BD2B-72D1B63EBFC9}" type="pres">
      <dgm:prSet presAssocID="{A7523D5E-4443-4D76-A5FA-D47DA330F5C9}" presName="linear" presStyleCnt="0">
        <dgm:presLayoutVars>
          <dgm:dir/>
          <dgm:animLvl val="lvl"/>
          <dgm:resizeHandles val="exact"/>
        </dgm:presLayoutVars>
      </dgm:prSet>
      <dgm:spPr/>
    </dgm:pt>
    <dgm:pt modelId="{3E57747D-2A90-5349-9B07-B33FCE3CFB56}" type="pres">
      <dgm:prSet presAssocID="{03CB5FDA-456F-467C-8947-2C3E3A878AE8}" presName="parentLin" presStyleCnt="0"/>
      <dgm:spPr/>
    </dgm:pt>
    <dgm:pt modelId="{D23473D8-9864-6642-A414-1E90CDF4B870}" type="pres">
      <dgm:prSet presAssocID="{03CB5FDA-456F-467C-8947-2C3E3A878AE8}" presName="parentLeftMargin" presStyleLbl="node1" presStyleIdx="0" presStyleCnt="4"/>
      <dgm:spPr/>
    </dgm:pt>
    <dgm:pt modelId="{48855F83-ACEA-B24A-A55E-AF0096586964}" type="pres">
      <dgm:prSet presAssocID="{03CB5FDA-456F-467C-8947-2C3E3A878AE8}" presName="parentText" presStyleLbl="node1" presStyleIdx="0" presStyleCnt="4">
        <dgm:presLayoutVars>
          <dgm:chMax val="0"/>
          <dgm:bulletEnabled val="1"/>
        </dgm:presLayoutVars>
      </dgm:prSet>
      <dgm:spPr/>
    </dgm:pt>
    <dgm:pt modelId="{44210627-4C35-D143-8E77-016E73E15C70}" type="pres">
      <dgm:prSet presAssocID="{03CB5FDA-456F-467C-8947-2C3E3A878AE8}" presName="negativeSpace" presStyleCnt="0"/>
      <dgm:spPr/>
    </dgm:pt>
    <dgm:pt modelId="{382EDFA6-9A87-6F45-9AE0-37AFA217F9ED}" type="pres">
      <dgm:prSet presAssocID="{03CB5FDA-456F-467C-8947-2C3E3A878AE8}" presName="childText" presStyleLbl="conFgAcc1" presStyleIdx="0" presStyleCnt="4">
        <dgm:presLayoutVars>
          <dgm:bulletEnabled val="1"/>
        </dgm:presLayoutVars>
      </dgm:prSet>
      <dgm:spPr/>
    </dgm:pt>
    <dgm:pt modelId="{5A69B1FE-B15C-E341-B451-22868F33E7A0}" type="pres">
      <dgm:prSet presAssocID="{B9DBC6D1-03E4-422D-95C0-1D26596C29DE}" presName="spaceBetweenRectangles" presStyleCnt="0"/>
      <dgm:spPr/>
    </dgm:pt>
    <dgm:pt modelId="{DFA446DA-A257-8043-8B60-C3F610B8A9AF}" type="pres">
      <dgm:prSet presAssocID="{EA7ECACC-88A3-4603-A307-BF6768BE3E2D}" presName="parentLin" presStyleCnt="0"/>
      <dgm:spPr/>
    </dgm:pt>
    <dgm:pt modelId="{77D44CD6-3E07-5047-B488-CA54CE699558}" type="pres">
      <dgm:prSet presAssocID="{EA7ECACC-88A3-4603-A307-BF6768BE3E2D}" presName="parentLeftMargin" presStyleLbl="node1" presStyleIdx="0" presStyleCnt="4"/>
      <dgm:spPr/>
    </dgm:pt>
    <dgm:pt modelId="{0678C84F-9B45-0748-94A3-D36EF31E5EAD}" type="pres">
      <dgm:prSet presAssocID="{EA7ECACC-88A3-4603-A307-BF6768BE3E2D}" presName="parentText" presStyleLbl="node1" presStyleIdx="1" presStyleCnt="4">
        <dgm:presLayoutVars>
          <dgm:chMax val="0"/>
          <dgm:bulletEnabled val="1"/>
        </dgm:presLayoutVars>
      </dgm:prSet>
      <dgm:spPr/>
    </dgm:pt>
    <dgm:pt modelId="{A6BE1F6B-D133-7344-9CF7-A4F5710F41D3}" type="pres">
      <dgm:prSet presAssocID="{EA7ECACC-88A3-4603-A307-BF6768BE3E2D}" presName="negativeSpace" presStyleCnt="0"/>
      <dgm:spPr/>
    </dgm:pt>
    <dgm:pt modelId="{4DC194DF-A20E-9742-8A1C-A11BC24DED1E}" type="pres">
      <dgm:prSet presAssocID="{EA7ECACC-88A3-4603-A307-BF6768BE3E2D}" presName="childText" presStyleLbl="conFgAcc1" presStyleIdx="1" presStyleCnt="4">
        <dgm:presLayoutVars>
          <dgm:bulletEnabled val="1"/>
        </dgm:presLayoutVars>
      </dgm:prSet>
      <dgm:spPr/>
    </dgm:pt>
    <dgm:pt modelId="{F4E426CF-F496-9D4D-BAD4-89170B181686}" type="pres">
      <dgm:prSet presAssocID="{9F63AD30-199D-47B7-B6BB-1B07C8D93D65}" presName="spaceBetweenRectangles" presStyleCnt="0"/>
      <dgm:spPr/>
    </dgm:pt>
    <dgm:pt modelId="{E1764ADB-5008-7D49-9324-BFC86F953266}" type="pres">
      <dgm:prSet presAssocID="{E5CF911A-3B29-4C2B-9B0A-812E16EBF788}" presName="parentLin" presStyleCnt="0"/>
      <dgm:spPr/>
    </dgm:pt>
    <dgm:pt modelId="{9D1BC8D2-00DF-264B-9B4B-C11E5BEA510B}" type="pres">
      <dgm:prSet presAssocID="{E5CF911A-3B29-4C2B-9B0A-812E16EBF788}" presName="parentLeftMargin" presStyleLbl="node1" presStyleIdx="1" presStyleCnt="4"/>
      <dgm:spPr/>
    </dgm:pt>
    <dgm:pt modelId="{33897000-E8F7-E540-ABA1-1CC92655D66F}" type="pres">
      <dgm:prSet presAssocID="{E5CF911A-3B29-4C2B-9B0A-812E16EBF788}" presName="parentText" presStyleLbl="node1" presStyleIdx="2" presStyleCnt="4">
        <dgm:presLayoutVars>
          <dgm:chMax val="0"/>
          <dgm:bulletEnabled val="1"/>
        </dgm:presLayoutVars>
      </dgm:prSet>
      <dgm:spPr/>
    </dgm:pt>
    <dgm:pt modelId="{ABD00A6C-BA97-0140-8ABD-1419F68BC6EA}" type="pres">
      <dgm:prSet presAssocID="{E5CF911A-3B29-4C2B-9B0A-812E16EBF788}" presName="negativeSpace" presStyleCnt="0"/>
      <dgm:spPr/>
    </dgm:pt>
    <dgm:pt modelId="{DE9E57AC-C36B-7242-8A98-8370E2BD23E6}" type="pres">
      <dgm:prSet presAssocID="{E5CF911A-3B29-4C2B-9B0A-812E16EBF788}" presName="childText" presStyleLbl="conFgAcc1" presStyleIdx="2" presStyleCnt="4">
        <dgm:presLayoutVars>
          <dgm:bulletEnabled val="1"/>
        </dgm:presLayoutVars>
      </dgm:prSet>
      <dgm:spPr/>
    </dgm:pt>
    <dgm:pt modelId="{FA831F15-93B9-164D-A402-C9535535724D}" type="pres">
      <dgm:prSet presAssocID="{E2FF5184-24C4-4296-89DD-4D5A690D768C}" presName="spaceBetweenRectangles" presStyleCnt="0"/>
      <dgm:spPr/>
    </dgm:pt>
    <dgm:pt modelId="{C8605893-25A8-E04B-8645-2AF050E0C430}" type="pres">
      <dgm:prSet presAssocID="{BE3FB561-484D-4C60-A7C6-082451B69EE8}" presName="parentLin" presStyleCnt="0"/>
      <dgm:spPr/>
    </dgm:pt>
    <dgm:pt modelId="{47A36EC6-BA0D-9A4A-8BD4-E169797A010B}" type="pres">
      <dgm:prSet presAssocID="{BE3FB561-484D-4C60-A7C6-082451B69EE8}" presName="parentLeftMargin" presStyleLbl="node1" presStyleIdx="2" presStyleCnt="4"/>
      <dgm:spPr/>
    </dgm:pt>
    <dgm:pt modelId="{E8D00F65-E5A9-4C43-A451-AE49730C61A5}" type="pres">
      <dgm:prSet presAssocID="{BE3FB561-484D-4C60-A7C6-082451B69EE8}" presName="parentText" presStyleLbl="node1" presStyleIdx="3" presStyleCnt="4">
        <dgm:presLayoutVars>
          <dgm:chMax val="0"/>
          <dgm:bulletEnabled val="1"/>
        </dgm:presLayoutVars>
      </dgm:prSet>
      <dgm:spPr/>
    </dgm:pt>
    <dgm:pt modelId="{808A7E53-91DC-944F-AEC7-C310DBDF166A}" type="pres">
      <dgm:prSet presAssocID="{BE3FB561-484D-4C60-A7C6-082451B69EE8}" presName="negativeSpace" presStyleCnt="0"/>
      <dgm:spPr/>
    </dgm:pt>
    <dgm:pt modelId="{96E51B01-57FB-374C-A704-4E27A2D433F7}" type="pres">
      <dgm:prSet presAssocID="{BE3FB561-484D-4C60-A7C6-082451B69EE8}" presName="childText" presStyleLbl="conFgAcc1" presStyleIdx="3" presStyleCnt="4">
        <dgm:presLayoutVars>
          <dgm:bulletEnabled val="1"/>
        </dgm:presLayoutVars>
      </dgm:prSet>
      <dgm:spPr/>
    </dgm:pt>
  </dgm:ptLst>
  <dgm:cxnLst>
    <dgm:cxn modelId="{AB376015-1211-D749-8B16-2612DB8CBD43}" srcId="{E5CF911A-3B29-4C2B-9B0A-812E16EBF788}" destId="{C58413EE-5AEE-FA42-B920-B9C30853C4C6}" srcOrd="0" destOrd="0" parTransId="{4B52D2F5-5305-2647-9CDA-9D4F1E0CDFA6}" sibTransId="{10C8D805-F541-4D44-84E7-35E4F1CE82AE}"/>
    <dgm:cxn modelId="{19305017-31B7-F041-8BC3-609DE91BC2AF}" srcId="{BE3FB561-484D-4C60-A7C6-082451B69EE8}" destId="{3993704F-B6C8-8147-8F1A-A85BC30BEF3D}" srcOrd="0" destOrd="0" parTransId="{19923631-2DF8-6944-AAAA-5CEAC70175B2}" sibTransId="{8760EA6A-F1C8-2445-AEDA-BBC490DA55CC}"/>
    <dgm:cxn modelId="{49148B1F-9B19-A440-9F0E-F07DDF9003A2}" type="presOf" srcId="{A7523D5E-4443-4D76-A5FA-D47DA330F5C9}" destId="{1623C709-FB56-BC4A-BD2B-72D1B63EBFC9}" srcOrd="0" destOrd="0" presId="urn:microsoft.com/office/officeart/2005/8/layout/list1"/>
    <dgm:cxn modelId="{F2E8D632-90E9-4597-8C1B-DBDE8AC0FA81}" srcId="{A7523D5E-4443-4D76-A5FA-D47DA330F5C9}" destId="{BE3FB561-484D-4C60-A7C6-082451B69EE8}" srcOrd="3" destOrd="0" parTransId="{51DAF778-CA6A-4101-BC42-9C390D27CE25}" sibTransId="{FE509E93-AE23-4815-8DC1-5CF117C3DF14}"/>
    <dgm:cxn modelId="{D4AC0D37-DDC3-4411-9019-2D89C53369C2}" srcId="{A7523D5E-4443-4D76-A5FA-D47DA330F5C9}" destId="{03CB5FDA-456F-467C-8947-2C3E3A878AE8}" srcOrd="0" destOrd="0" parTransId="{F4B7ED9D-2DB9-40EB-A07B-2B429589CC44}" sibTransId="{B9DBC6D1-03E4-422D-95C0-1D26596C29DE}"/>
    <dgm:cxn modelId="{F6EE5C39-E854-BC49-8443-8CA2CA5E59A3}" type="presOf" srcId="{EA7ECACC-88A3-4603-A307-BF6768BE3E2D}" destId="{0678C84F-9B45-0748-94A3-D36EF31E5EAD}" srcOrd="1" destOrd="0" presId="urn:microsoft.com/office/officeart/2005/8/layout/list1"/>
    <dgm:cxn modelId="{0CF4784D-1CB0-CB44-A7B4-4373FCBD44E8}" type="presOf" srcId="{BE3FB561-484D-4C60-A7C6-082451B69EE8}" destId="{47A36EC6-BA0D-9A4A-8BD4-E169797A010B}" srcOrd="0" destOrd="0" presId="urn:microsoft.com/office/officeart/2005/8/layout/list1"/>
    <dgm:cxn modelId="{09CA8E6E-5139-4B6A-AA3C-BC68C872B6B6}" srcId="{A7523D5E-4443-4D76-A5FA-D47DA330F5C9}" destId="{E5CF911A-3B29-4C2B-9B0A-812E16EBF788}" srcOrd="2" destOrd="0" parTransId="{D7D085FA-9A40-4FDC-B5CD-C695E9D2633D}" sibTransId="{E2FF5184-24C4-4296-89DD-4D5A690D768C}"/>
    <dgm:cxn modelId="{FFBB117B-DC0F-E146-941C-644F2A0B1C74}" type="presOf" srcId="{3993704F-B6C8-8147-8F1A-A85BC30BEF3D}" destId="{96E51B01-57FB-374C-A704-4E27A2D433F7}" srcOrd="0" destOrd="0" presId="urn:microsoft.com/office/officeart/2005/8/layout/list1"/>
    <dgm:cxn modelId="{4E30FF81-C9B9-6A4E-8C0F-327DD8DF1639}" type="presOf" srcId="{E5CF911A-3B29-4C2B-9B0A-812E16EBF788}" destId="{9D1BC8D2-00DF-264B-9B4B-C11E5BEA510B}" srcOrd="0" destOrd="0" presId="urn:microsoft.com/office/officeart/2005/8/layout/list1"/>
    <dgm:cxn modelId="{54E696D2-0352-D34F-AB28-E6D184313861}" type="presOf" srcId="{F8E238A1-51FF-0649-B701-C3BE4B14B1A7}" destId="{4DC194DF-A20E-9742-8A1C-A11BC24DED1E}" srcOrd="0" destOrd="0" presId="urn:microsoft.com/office/officeart/2005/8/layout/list1"/>
    <dgm:cxn modelId="{B948AED2-19B8-4F9B-A23F-BD7CFEFF1F75}" srcId="{A7523D5E-4443-4D76-A5FA-D47DA330F5C9}" destId="{EA7ECACC-88A3-4603-A307-BF6768BE3E2D}" srcOrd="1" destOrd="0" parTransId="{E1596445-EA71-4520-8BFC-12A9FD595A5E}" sibTransId="{9F63AD30-199D-47B7-B6BB-1B07C8D93D65}"/>
    <dgm:cxn modelId="{6D52A9D8-6D6A-BE4A-B769-EDAE0E40CF7A}" type="presOf" srcId="{EA7ECACC-88A3-4603-A307-BF6768BE3E2D}" destId="{77D44CD6-3E07-5047-B488-CA54CE699558}" srcOrd="0" destOrd="0" presId="urn:microsoft.com/office/officeart/2005/8/layout/list1"/>
    <dgm:cxn modelId="{32AF02E2-04E7-7347-8DF1-5777345C2632}" type="presOf" srcId="{E5CF911A-3B29-4C2B-9B0A-812E16EBF788}" destId="{33897000-E8F7-E540-ABA1-1CC92655D66F}" srcOrd="1" destOrd="0" presId="urn:microsoft.com/office/officeart/2005/8/layout/list1"/>
    <dgm:cxn modelId="{BF4BA1E3-20AB-4A4E-A0FC-971134D72088}" type="presOf" srcId="{03CB5FDA-456F-467C-8947-2C3E3A878AE8}" destId="{D23473D8-9864-6642-A414-1E90CDF4B870}" srcOrd="0" destOrd="0" presId="urn:microsoft.com/office/officeart/2005/8/layout/list1"/>
    <dgm:cxn modelId="{C225A7F1-4A2B-4F44-8142-4312C6926751}" type="presOf" srcId="{BE3FB561-484D-4C60-A7C6-082451B69EE8}" destId="{E8D00F65-E5A9-4C43-A451-AE49730C61A5}" srcOrd="1" destOrd="0" presId="urn:microsoft.com/office/officeart/2005/8/layout/list1"/>
    <dgm:cxn modelId="{0690D5F1-AE97-9F45-9911-3A7BA806DDC0}" srcId="{EA7ECACC-88A3-4603-A307-BF6768BE3E2D}" destId="{F8E238A1-51FF-0649-B701-C3BE4B14B1A7}" srcOrd="0" destOrd="0" parTransId="{4F362A61-C389-6A47-9B55-6E61E256C17D}" sibTransId="{B525589F-CD6D-3C4B-8E0C-5BCE5409E419}"/>
    <dgm:cxn modelId="{EB6F4FF9-E9CA-D941-B3BD-D63387748058}" type="presOf" srcId="{C58413EE-5AEE-FA42-B920-B9C30853C4C6}" destId="{DE9E57AC-C36B-7242-8A98-8370E2BD23E6}" srcOrd="0" destOrd="0" presId="urn:microsoft.com/office/officeart/2005/8/layout/list1"/>
    <dgm:cxn modelId="{4A1BDCFA-F225-0249-8835-348BA2CF7318}" type="presOf" srcId="{03CB5FDA-456F-467C-8947-2C3E3A878AE8}" destId="{48855F83-ACEA-B24A-A55E-AF0096586964}" srcOrd="1" destOrd="0" presId="urn:microsoft.com/office/officeart/2005/8/layout/list1"/>
    <dgm:cxn modelId="{D577B82E-1363-C74D-ACDB-0134A76648B5}" type="presParOf" srcId="{1623C709-FB56-BC4A-BD2B-72D1B63EBFC9}" destId="{3E57747D-2A90-5349-9B07-B33FCE3CFB56}" srcOrd="0" destOrd="0" presId="urn:microsoft.com/office/officeart/2005/8/layout/list1"/>
    <dgm:cxn modelId="{37214A56-A0EB-1B48-9ACC-6D4F7EABE47B}" type="presParOf" srcId="{3E57747D-2A90-5349-9B07-B33FCE3CFB56}" destId="{D23473D8-9864-6642-A414-1E90CDF4B870}" srcOrd="0" destOrd="0" presId="urn:microsoft.com/office/officeart/2005/8/layout/list1"/>
    <dgm:cxn modelId="{FC6655F0-7968-4045-BCA2-79ACC5AF7BFD}" type="presParOf" srcId="{3E57747D-2A90-5349-9B07-B33FCE3CFB56}" destId="{48855F83-ACEA-B24A-A55E-AF0096586964}" srcOrd="1" destOrd="0" presId="urn:microsoft.com/office/officeart/2005/8/layout/list1"/>
    <dgm:cxn modelId="{B78BEEFE-2056-3541-B8D8-B12BB3FCEFCF}" type="presParOf" srcId="{1623C709-FB56-BC4A-BD2B-72D1B63EBFC9}" destId="{44210627-4C35-D143-8E77-016E73E15C70}" srcOrd="1" destOrd="0" presId="urn:microsoft.com/office/officeart/2005/8/layout/list1"/>
    <dgm:cxn modelId="{ADEE0E49-93A1-5440-9C46-99BF16E6066C}" type="presParOf" srcId="{1623C709-FB56-BC4A-BD2B-72D1B63EBFC9}" destId="{382EDFA6-9A87-6F45-9AE0-37AFA217F9ED}" srcOrd="2" destOrd="0" presId="urn:microsoft.com/office/officeart/2005/8/layout/list1"/>
    <dgm:cxn modelId="{B30A6665-9B2D-3348-B3A5-B12CC9C91A83}" type="presParOf" srcId="{1623C709-FB56-BC4A-BD2B-72D1B63EBFC9}" destId="{5A69B1FE-B15C-E341-B451-22868F33E7A0}" srcOrd="3" destOrd="0" presId="urn:microsoft.com/office/officeart/2005/8/layout/list1"/>
    <dgm:cxn modelId="{4395A6EC-F3A1-1B49-9658-874B819509A1}" type="presParOf" srcId="{1623C709-FB56-BC4A-BD2B-72D1B63EBFC9}" destId="{DFA446DA-A257-8043-8B60-C3F610B8A9AF}" srcOrd="4" destOrd="0" presId="urn:microsoft.com/office/officeart/2005/8/layout/list1"/>
    <dgm:cxn modelId="{A6F40AAD-CDD2-BE43-9942-AC50E6E6B038}" type="presParOf" srcId="{DFA446DA-A257-8043-8B60-C3F610B8A9AF}" destId="{77D44CD6-3E07-5047-B488-CA54CE699558}" srcOrd="0" destOrd="0" presId="urn:microsoft.com/office/officeart/2005/8/layout/list1"/>
    <dgm:cxn modelId="{CEF57788-523F-D342-BD31-56831C5EC7E9}" type="presParOf" srcId="{DFA446DA-A257-8043-8B60-C3F610B8A9AF}" destId="{0678C84F-9B45-0748-94A3-D36EF31E5EAD}" srcOrd="1" destOrd="0" presId="urn:microsoft.com/office/officeart/2005/8/layout/list1"/>
    <dgm:cxn modelId="{54A316A0-B14A-8843-8B31-C1985E49C863}" type="presParOf" srcId="{1623C709-FB56-BC4A-BD2B-72D1B63EBFC9}" destId="{A6BE1F6B-D133-7344-9CF7-A4F5710F41D3}" srcOrd="5" destOrd="0" presId="urn:microsoft.com/office/officeart/2005/8/layout/list1"/>
    <dgm:cxn modelId="{E8A1CAA4-6E3B-DB46-93D1-8ADD91C877EA}" type="presParOf" srcId="{1623C709-FB56-BC4A-BD2B-72D1B63EBFC9}" destId="{4DC194DF-A20E-9742-8A1C-A11BC24DED1E}" srcOrd="6" destOrd="0" presId="urn:microsoft.com/office/officeart/2005/8/layout/list1"/>
    <dgm:cxn modelId="{BC8730AA-5347-B24E-91C7-7247BBD818ED}" type="presParOf" srcId="{1623C709-FB56-BC4A-BD2B-72D1B63EBFC9}" destId="{F4E426CF-F496-9D4D-BAD4-89170B181686}" srcOrd="7" destOrd="0" presId="urn:microsoft.com/office/officeart/2005/8/layout/list1"/>
    <dgm:cxn modelId="{AF618D68-8FBC-BD4F-B853-D527D431FD50}" type="presParOf" srcId="{1623C709-FB56-BC4A-BD2B-72D1B63EBFC9}" destId="{E1764ADB-5008-7D49-9324-BFC86F953266}" srcOrd="8" destOrd="0" presId="urn:microsoft.com/office/officeart/2005/8/layout/list1"/>
    <dgm:cxn modelId="{6AC8254B-A3C3-1F41-91B0-6065DFBAABB3}" type="presParOf" srcId="{E1764ADB-5008-7D49-9324-BFC86F953266}" destId="{9D1BC8D2-00DF-264B-9B4B-C11E5BEA510B}" srcOrd="0" destOrd="0" presId="urn:microsoft.com/office/officeart/2005/8/layout/list1"/>
    <dgm:cxn modelId="{DAA51B4E-4D82-4546-BA83-2F02C2FF526B}" type="presParOf" srcId="{E1764ADB-5008-7D49-9324-BFC86F953266}" destId="{33897000-E8F7-E540-ABA1-1CC92655D66F}" srcOrd="1" destOrd="0" presId="urn:microsoft.com/office/officeart/2005/8/layout/list1"/>
    <dgm:cxn modelId="{BBDF32C7-22C5-B44C-850C-3F2E111CB821}" type="presParOf" srcId="{1623C709-FB56-BC4A-BD2B-72D1B63EBFC9}" destId="{ABD00A6C-BA97-0140-8ABD-1419F68BC6EA}" srcOrd="9" destOrd="0" presId="urn:microsoft.com/office/officeart/2005/8/layout/list1"/>
    <dgm:cxn modelId="{00A5BD62-B69D-E84A-89DC-C219CAFC23E8}" type="presParOf" srcId="{1623C709-FB56-BC4A-BD2B-72D1B63EBFC9}" destId="{DE9E57AC-C36B-7242-8A98-8370E2BD23E6}" srcOrd="10" destOrd="0" presId="urn:microsoft.com/office/officeart/2005/8/layout/list1"/>
    <dgm:cxn modelId="{7209228D-3768-F44E-AB32-91A1F71EC00A}" type="presParOf" srcId="{1623C709-FB56-BC4A-BD2B-72D1B63EBFC9}" destId="{FA831F15-93B9-164D-A402-C9535535724D}" srcOrd="11" destOrd="0" presId="urn:microsoft.com/office/officeart/2005/8/layout/list1"/>
    <dgm:cxn modelId="{29418933-55C8-2248-9ECE-B68DC96DF38C}" type="presParOf" srcId="{1623C709-FB56-BC4A-BD2B-72D1B63EBFC9}" destId="{C8605893-25A8-E04B-8645-2AF050E0C430}" srcOrd="12" destOrd="0" presId="urn:microsoft.com/office/officeart/2005/8/layout/list1"/>
    <dgm:cxn modelId="{B2DEE02C-C81B-7B4F-A7D2-CDEB07ED7E21}" type="presParOf" srcId="{C8605893-25A8-E04B-8645-2AF050E0C430}" destId="{47A36EC6-BA0D-9A4A-8BD4-E169797A010B}" srcOrd="0" destOrd="0" presId="urn:microsoft.com/office/officeart/2005/8/layout/list1"/>
    <dgm:cxn modelId="{619E5BBF-5FA6-3E46-A637-389E9C88E2E1}" type="presParOf" srcId="{C8605893-25A8-E04B-8645-2AF050E0C430}" destId="{E8D00F65-E5A9-4C43-A451-AE49730C61A5}" srcOrd="1" destOrd="0" presId="urn:microsoft.com/office/officeart/2005/8/layout/list1"/>
    <dgm:cxn modelId="{C94B8472-8217-F341-90AB-CCCC1C3C6A9D}" type="presParOf" srcId="{1623C709-FB56-BC4A-BD2B-72D1B63EBFC9}" destId="{808A7E53-91DC-944F-AEC7-C310DBDF166A}" srcOrd="13" destOrd="0" presId="urn:microsoft.com/office/officeart/2005/8/layout/list1"/>
    <dgm:cxn modelId="{5C6909AC-5BF4-CE42-8963-F27E48D2EF6A}" type="presParOf" srcId="{1623C709-FB56-BC4A-BD2B-72D1B63EBFC9}" destId="{96E51B01-57FB-374C-A704-4E27A2D433F7}"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15BE9DB-570D-4D1E-8CFA-93ACA2776FC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F002DAF-7CCC-43A3-A65B-FB5C00F135F3}">
      <dgm:prSet/>
      <dgm:spPr/>
      <dgm:t>
        <a:bodyPr/>
        <a:lstStyle/>
        <a:p>
          <a:r>
            <a:rPr lang="en-US" b="0" i="0"/>
            <a:t>Social networks an environment for:</a:t>
          </a:r>
          <a:endParaRPr lang="en-US"/>
        </a:p>
      </dgm:t>
    </dgm:pt>
    <dgm:pt modelId="{2022E867-F58B-4114-915E-FA0B9A77F3BA}" type="parTrans" cxnId="{7ADE98C3-38F0-4EFE-8EC4-FE7C1F01D3FE}">
      <dgm:prSet/>
      <dgm:spPr/>
      <dgm:t>
        <a:bodyPr/>
        <a:lstStyle/>
        <a:p>
          <a:endParaRPr lang="en-US"/>
        </a:p>
      </dgm:t>
    </dgm:pt>
    <dgm:pt modelId="{69EB5A7A-66DB-4FBF-9995-E741DD262436}" type="sibTrans" cxnId="{7ADE98C3-38F0-4EFE-8EC4-FE7C1F01D3FE}">
      <dgm:prSet/>
      <dgm:spPr/>
      <dgm:t>
        <a:bodyPr/>
        <a:lstStyle/>
        <a:p>
          <a:endParaRPr lang="en-US"/>
        </a:p>
      </dgm:t>
    </dgm:pt>
    <dgm:pt modelId="{820DA6C5-79ED-4761-B4A4-0FD9BBA5CA69}">
      <dgm:prSet/>
      <dgm:spPr/>
      <dgm:t>
        <a:bodyPr/>
        <a:lstStyle/>
        <a:p>
          <a:r>
            <a:rPr lang="en-US" b="0" i="0"/>
            <a:t>Viruses, site takeovers, identity fraud, malware-loaded apps, click hijacking, phishing, spam</a:t>
          </a:r>
          <a:endParaRPr lang="en-US"/>
        </a:p>
      </dgm:t>
    </dgm:pt>
    <dgm:pt modelId="{5326BF38-BD4A-4098-807D-F5968E2BE06F}" type="parTrans" cxnId="{ADF305E0-B34A-4C16-8CCF-0A9AC4B863C3}">
      <dgm:prSet/>
      <dgm:spPr/>
      <dgm:t>
        <a:bodyPr/>
        <a:lstStyle/>
        <a:p>
          <a:endParaRPr lang="en-US"/>
        </a:p>
      </dgm:t>
    </dgm:pt>
    <dgm:pt modelId="{3CF0426D-68F4-4F72-8731-27FAD8DC5181}" type="sibTrans" cxnId="{ADF305E0-B34A-4C16-8CCF-0A9AC4B863C3}">
      <dgm:prSet/>
      <dgm:spPr/>
      <dgm:t>
        <a:bodyPr/>
        <a:lstStyle/>
        <a:p>
          <a:endParaRPr lang="en-US"/>
        </a:p>
      </dgm:t>
    </dgm:pt>
    <dgm:pt modelId="{E175CB9C-39F8-468B-BB3F-AE9DFCDC052D}">
      <dgm:prSet/>
      <dgm:spPr/>
      <dgm:t>
        <a:bodyPr/>
        <a:lstStyle/>
        <a:p>
          <a:r>
            <a:rPr lang="en-US" b="0" i="0"/>
            <a:t>Manual sharing scams</a:t>
          </a:r>
          <a:endParaRPr lang="en-US"/>
        </a:p>
      </dgm:t>
    </dgm:pt>
    <dgm:pt modelId="{AFB422E8-9F58-4AFC-9F8F-446FEDFAD921}" type="parTrans" cxnId="{527CA3C3-6F27-4CAF-B867-BF3FB4120204}">
      <dgm:prSet/>
      <dgm:spPr/>
      <dgm:t>
        <a:bodyPr/>
        <a:lstStyle/>
        <a:p>
          <a:endParaRPr lang="en-US"/>
        </a:p>
      </dgm:t>
    </dgm:pt>
    <dgm:pt modelId="{863BD940-04F2-4A17-85B8-606CF8B7FC41}" type="sibTrans" cxnId="{527CA3C3-6F27-4CAF-B867-BF3FB4120204}">
      <dgm:prSet/>
      <dgm:spPr/>
      <dgm:t>
        <a:bodyPr/>
        <a:lstStyle/>
        <a:p>
          <a:endParaRPr lang="en-US"/>
        </a:p>
      </dgm:t>
    </dgm:pt>
    <dgm:pt modelId="{77AF7671-4B77-4894-922E-08E9C710940D}">
      <dgm:prSet/>
      <dgm:spPr/>
      <dgm:t>
        <a:bodyPr/>
        <a:lstStyle/>
        <a:p>
          <a:r>
            <a:rPr lang="en-US" b="0" i="0"/>
            <a:t>Victims unwittingly share videos, stories, and pictures that include links to malicious sites</a:t>
          </a:r>
          <a:endParaRPr lang="en-US"/>
        </a:p>
      </dgm:t>
    </dgm:pt>
    <dgm:pt modelId="{EA431C2A-A5C7-40EE-8922-B8EDF8716F82}" type="parTrans" cxnId="{0F575FAD-EF41-430B-89B0-44127B31D7FF}">
      <dgm:prSet/>
      <dgm:spPr/>
      <dgm:t>
        <a:bodyPr/>
        <a:lstStyle/>
        <a:p>
          <a:endParaRPr lang="en-US"/>
        </a:p>
      </dgm:t>
    </dgm:pt>
    <dgm:pt modelId="{A19123C3-6B86-4D6F-8A59-514D5A35A192}" type="sibTrans" cxnId="{0F575FAD-EF41-430B-89B0-44127B31D7FF}">
      <dgm:prSet/>
      <dgm:spPr/>
      <dgm:t>
        <a:bodyPr/>
        <a:lstStyle/>
        <a:p>
          <a:endParaRPr lang="en-US"/>
        </a:p>
      </dgm:t>
    </dgm:pt>
    <dgm:pt modelId="{54C09ABA-F048-4B11-BA23-CC335296F801}">
      <dgm:prSet/>
      <dgm:spPr/>
      <dgm:t>
        <a:bodyPr/>
        <a:lstStyle/>
        <a:p>
          <a:r>
            <a:rPr lang="en-US" b="0" i="0"/>
            <a:t>Other techniques include fake offerings, fake Like buttons, and fake apps</a:t>
          </a:r>
          <a:endParaRPr lang="en-US"/>
        </a:p>
      </dgm:t>
    </dgm:pt>
    <dgm:pt modelId="{D57FA402-96B9-4A35-9B42-C48DBC4D9C51}" type="parTrans" cxnId="{F8C1B250-558B-46A5-97AC-0B0FA6CAFEF1}">
      <dgm:prSet/>
      <dgm:spPr/>
      <dgm:t>
        <a:bodyPr/>
        <a:lstStyle/>
        <a:p>
          <a:endParaRPr lang="en-US"/>
        </a:p>
      </dgm:t>
    </dgm:pt>
    <dgm:pt modelId="{FA3B67C0-0FEE-4A53-918D-7EBA024B59F7}" type="sibTrans" cxnId="{F8C1B250-558B-46A5-97AC-0B0FA6CAFEF1}">
      <dgm:prSet/>
      <dgm:spPr/>
      <dgm:t>
        <a:bodyPr/>
        <a:lstStyle/>
        <a:p>
          <a:endParaRPr lang="en-US"/>
        </a:p>
      </dgm:t>
    </dgm:pt>
    <dgm:pt modelId="{A2A857B1-BEA3-DF4A-BE7C-4624C1C0284F}" type="pres">
      <dgm:prSet presAssocID="{A15BE9DB-570D-4D1E-8CFA-93ACA2776FC5}" presName="linear" presStyleCnt="0">
        <dgm:presLayoutVars>
          <dgm:animLvl val="lvl"/>
          <dgm:resizeHandles val="exact"/>
        </dgm:presLayoutVars>
      </dgm:prSet>
      <dgm:spPr/>
    </dgm:pt>
    <dgm:pt modelId="{A909C1F6-938D-4D47-9219-DBAF67295C62}" type="pres">
      <dgm:prSet presAssocID="{AF002DAF-7CCC-43A3-A65B-FB5C00F135F3}" presName="parentText" presStyleLbl="node1" presStyleIdx="0" presStyleCnt="3">
        <dgm:presLayoutVars>
          <dgm:chMax val="0"/>
          <dgm:bulletEnabled val="1"/>
        </dgm:presLayoutVars>
      </dgm:prSet>
      <dgm:spPr/>
    </dgm:pt>
    <dgm:pt modelId="{69F462C3-5213-154F-BDB0-F108BF8B0EB4}" type="pres">
      <dgm:prSet presAssocID="{AF002DAF-7CCC-43A3-A65B-FB5C00F135F3}" presName="childText" presStyleLbl="revTx" presStyleIdx="0" presStyleCnt="2">
        <dgm:presLayoutVars>
          <dgm:bulletEnabled val="1"/>
        </dgm:presLayoutVars>
      </dgm:prSet>
      <dgm:spPr/>
    </dgm:pt>
    <dgm:pt modelId="{7AD09BFD-09B3-D44B-8F7D-9EC9F8793C51}" type="pres">
      <dgm:prSet presAssocID="{E175CB9C-39F8-468B-BB3F-AE9DFCDC052D}" presName="parentText" presStyleLbl="node1" presStyleIdx="1" presStyleCnt="3">
        <dgm:presLayoutVars>
          <dgm:chMax val="0"/>
          <dgm:bulletEnabled val="1"/>
        </dgm:presLayoutVars>
      </dgm:prSet>
      <dgm:spPr/>
    </dgm:pt>
    <dgm:pt modelId="{7CABFBCA-0584-9941-933E-7E528ED428C7}" type="pres">
      <dgm:prSet presAssocID="{E175CB9C-39F8-468B-BB3F-AE9DFCDC052D}" presName="childText" presStyleLbl="revTx" presStyleIdx="1" presStyleCnt="2">
        <dgm:presLayoutVars>
          <dgm:bulletEnabled val="1"/>
        </dgm:presLayoutVars>
      </dgm:prSet>
      <dgm:spPr/>
    </dgm:pt>
    <dgm:pt modelId="{5EA92270-A345-D84A-95BD-6B2E8295E327}" type="pres">
      <dgm:prSet presAssocID="{54C09ABA-F048-4B11-BA23-CC335296F801}" presName="parentText" presStyleLbl="node1" presStyleIdx="2" presStyleCnt="3">
        <dgm:presLayoutVars>
          <dgm:chMax val="0"/>
          <dgm:bulletEnabled val="1"/>
        </dgm:presLayoutVars>
      </dgm:prSet>
      <dgm:spPr/>
    </dgm:pt>
  </dgm:ptLst>
  <dgm:cxnLst>
    <dgm:cxn modelId="{DC10394F-4A86-F747-BF60-351952AB26D4}" type="presOf" srcId="{77AF7671-4B77-4894-922E-08E9C710940D}" destId="{7CABFBCA-0584-9941-933E-7E528ED428C7}" srcOrd="0" destOrd="0" presId="urn:microsoft.com/office/officeart/2005/8/layout/vList2"/>
    <dgm:cxn modelId="{F8C1B250-558B-46A5-97AC-0B0FA6CAFEF1}" srcId="{A15BE9DB-570D-4D1E-8CFA-93ACA2776FC5}" destId="{54C09ABA-F048-4B11-BA23-CC335296F801}" srcOrd="2" destOrd="0" parTransId="{D57FA402-96B9-4A35-9B42-C48DBC4D9C51}" sibTransId="{FA3B67C0-0FEE-4A53-918D-7EBA024B59F7}"/>
    <dgm:cxn modelId="{B4C9735F-ADAF-DC42-9DB1-91AB50324C91}" type="presOf" srcId="{AF002DAF-7CCC-43A3-A65B-FB5C00F135F3}" destId="{A909C1F6-938D-4D47-9219-DBAF67295C62}" srcOrd="0" destOrd="0" presId="urn:microsoft.com/office/officeart/2005/8/layout/vList2"/>
    <dgm:cxn modelId="{84B850AC-EDD2-2D40-A01B-2945AE0796AF}" type="presOf" srcId="{54C09ABA-F048-4B11-BA23-CC335296F801}" destId="{5EA92270-A345-D84A-95BD-6B2E8295E327}" srcOrd="0" destOrd="0" presId="urn:microsoft.com/office/officeart/2005/8/layout/vList2"/>
    <dgm:cxn modelId="{0F575FAD-EF41-430B-89B0-44127B31D7FF}" srcId="{E175CB9C-39F8-468B-BB3F-AE9DFCDC052D}" destId="{77AF7671-4B77-4894-922E-08E9C710940D}" srcOrd="0" destOrd="0" parTransId="{EA431C2A-A5C7-40EE-8922-B8EDF8716F82}" sibTransId="{A19123C3-6B86-4D6F-8A59-514D5A35A192}"/>
    <dgm:cxn modelId="{259AC2BA-2016-9144-B041-F33872381EAB}" type="presOf" srcId="{E175CB9C-39F8-468B-BB3F-AE9DFCDC052D}" destId="{7AD09BFD-09B3-D44B-8F7D-9EC9F8793C51}" srcOrd="0" destOrd="0" presId="urn:microsoft.com/office/officeart/2005/8/layout/vList2"/>
    <dgm:cxn modelId="{A143D7BA-F2B0-8C43-A8C2-A7ABD58CBA2E}" type="presOf" srcId="{820DA6C5-79ED-4761-B4A4-0FD9BBA5CA69}" destId="{69F462C3-5213-154F-BDB0-F108BF8B0EB4}" srcOrd="0" destOrd="0" presId="urn:microsoft.com/office/officeart/2005/8/layout/vList2"/>
    <dgm:cxn modelId="{7ADE98C3-38F0-4EFE-8EC4-FE7C1F01D3FE}" srcId="{A15BE9DB-570D-4D1E-8CFA-93ACA2776FC5}" destId="{AF002DAF-7CCC-43A3-A65B-FB5C00F135F3}" srcOrd="0" destOrd="0" parTransId="{2022E867-F58B-4114-915E-FA0B9A77F3BA}" sibTransId="{69EB5A7A-66DB-4FBF-9995-E741DD262436}"/>
    <dgm:cxn modelId="{527CA3C3-6F27-4CAF-B867-BF3FB4120204}" srcId="{A15BE9DB-570D-4D1E-8CFA-93ACA2776FC5}" destId="{E175CB9C-39F8-468B-BB3F-AE9DFCDC052D}" srcOrd="1" destOrd="0" parTransId="{AFB422E8-9F58-4AFC-9F8F-446FEDFAD921}" sibTransId="{863BD940-04F2-4A17-85B8-606CF8B7FC41}"/>
    <dgm:cxn modelId="{ADF305E0-B34A-4C16-8CCF-0A9AC4B863C3}" srcId="{AF002DAF-7CCC-43A3-A65B-FB5C00F135F3}" destId="{820DA6C5-79ED-4761-B4A4-0FD9BBA5CA69}" srcOrd="0" destOrd="0" parTransId="{5326BF38-BD4A-4098-807D-F5968E2BE06F}" sibTransId="{3CF0426D-68F4-4F72-8731-27FAD8DC5181}"/>
    <dgm:cxn modelId="{E5C1CBF0-B416-1C48-A817-5977FEF6DB8B}" type="presOf" srcId="{A15BE9DB-570D-4D1E-8CFA-93ACA2776FC5}" destId="{A2A857B1-BEA3-DF4A-BE7C-4624C1C0284F}" srcOrd="0" destOrd="0" presId="urn:microsoft.com/office/officeart/2005/8/layout/vList2"/>
    <dgm:cxn modelId="{8FA8E70D-8D7A-9140-86E8-C0A341AA5F5C}" type="presParOf" srcId="{A2A857B1-BEA3-DF4A-BE7C-4624C1C0284F}" destId="{A909C1F6-938D-4D47-9219-DBAF67295C62}" srcOrd="0" destOrd="0" presId="urn:microsoft.com/office/officeart/2005/8/layout/vList2"/>
    <dgm:cxn modelId="{21F6471C-70E0-E143-ADC4-2558B23A2E6B}" type="presParOf" srcId="{A2A857B1-BEA3-DF4A-BE7C-4624C1C0284F}" destId="{69F462C3-5213-154F-BDB0-F108BF8B0EB4}" srcOrd="1" destOrd="0" presId="urn:microsoft.com/office/officeart/2005/8/layout/vList2"/>
    <dgm:cxn modelId="{E7BFFF5A-04EC-0A46-952E-851A2A3FBE37}" type="presParOf" srcId="{A2A857B1-BEA3-DF4A-BE7C-4624C1C0284F}" destId="{7AD09BFD-09B3-D44B-8F7D-9EC9F8793C51}" srcOrd="2" destOrd="0" presId="urn:microsoft.com/office/officeart/2005/8/layout/vList2"/>
    <dgm:cxn modelId="{5078C38B-A592-9746-9E07-887B5B2182D0}" type="presParOf" srcId="{A2A857B1-BEA3-DF4A-BE7C-4624C1C0284F}" destId="{7CABFBCA-0584-9941-933E-7E528ED428C7}" srcOrd="3" destOrd="0" presId="urn:microsoft.com/office/officeart/2005/8/layout/vList2"/>
    <dgm:cxn modelId="{059C5AA6-640C-464E-BFDF-FD470BE13A01}" type="presParOf" srcId="{A2A857B1-BEA3-DF4A-BE7C-4624C1C0284F}" destId="{5EA92270-A345-D84A-95BD-6B2E8295E327}"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B9AE5F5-02C8-4055-B635-996C0ED93B5C}"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BE1737AF-3610-4CDC-9A6B-008D1138E2B2}">
      <dgm:prSet/>
      <dgm:spPr/>
      <dgm:t>
        <a:bodyPr/>
        <a:lstStyle/>
        <a:p>
          <a:r>
            <a:rPr lang="en-US" b="0" i="0"/>
            <a:t>Little public awareness of mobile device vulnerabilities</a:t>
          </a:r>
          <a:endParaRPr lang="en-US"/>
        </a:p>
      </dgm:t>
    </dgm:pt>
    <dgm:pt modelId="{610AAF43-2DBB-4A32-B29A-33D6F024A66E}" type="parTrans" cxnId="{0C584B23-FD4D-46D1-8533-A7D16FC94306}">
      <dgm:prSet/>
      <dgm:spPr/>
      <dgm:t>
        <a:bodyPr/>
        <a:lstStyle/>
        <a:p>
          <a:endParaRPr lang="en-US"/>
        </a:p>
      </dgm:t>
    </dgm:pt>
    <dgm:pt modelId="{0DF6FFCF-2CF9-4A12-BB36-A1BBD789382B}" type="sibTrans" cxnId="{0C584B23-FD4D-46D1-8533-A7D16FC94306}">
      <dgm:prSet/>
      <dgm:spPr/>
      <dgm:t>
        <a:bodyPr/>
        <a:lstStyle/>
        <a:p>
          <a:endParaRPr lang="en-US"/>
        </a:p>
      </dgm:t>
    </dgm:pt>
    <dgm:pt modelId="{AE87423D-FB80-4E94-8994-2EE2328610F0}">
      <dgm:prSet/>
      <dgm:spPr/>
      <dgm:t>
        <a:bodyPr/>
        <a:lstStyle/>
        <a:p>
          <a:r>
            <a:rPr lang="en-US" b="0" i="0"/>
            <a:t>2017: Over 26,500 different mobile malware variants identified by Symantec</a:t>
          </a:r>
          <a:endParaRPr lang="en-US"/>
        </a:p>
      </dgm:t>
    </dgm:pt>
    <dgm:pt modelId="{17B689E0-BFBD-430E-BF4E-90B194377AC3}" type="parTrans" cxnId="{DF6851F2-9D0C-4027-8195-36DA4B372B6F}">
      <dgm:prSet/>
      <dgm:spPr/>
      <dgm:t>
        <a:bodyPr/>
        <a:lstStyle/>
        <a:p>
          <a:endParaRPr lang="en-US"/>
        </a:p>
      </dgm:t>
    </dgm:pt>
    <dgm:pt modelId="{6D5363CD-1E00-427E-988B-4CD4AFC5607B}" type="sibTrans" cxnId="{DF6851F2-9D0C-4027-8195-36DA4B372B6F}">
      <dgm:prSet/>
      <dgm:spPr/>
      <dgm:t>
        <a:bodyPr/>
        <a:lstStyle/>
        <a:p>
          <a:endParaRPr lang="en-US"/>
        </a:p>
      </dgm:t>
    </dgm:pt>
    <dgm:pt modelId="{553267C2-8E2B-4E52-865C-879EA2613E59}">
      <dgm:prSet/>
      <dgm:spPr/>
      <dgm:t>
        <a:bodyPr/>
        <a:lstStyle/>
        <a:p>
          <a:r>
            <a:rPr lang="en-US" b="0" i="0"/>
            <a:t>Vishing attacks a gullible cell phone users with verbal messages to call a certain number and donate money for starving children</a:t>
          </a:r>
          <a:endParaRPr lang="en-US"/>
        </a:p>
      </dgm:t>
    </dgm:pt>
    <dgm:pt modelId="{15060621-A60A-47B6-8192-7FBB66EA4822}" type="parTrans" cxnId="{36388E72-59E1-4204-B367-FA3211A1AEEF}">
      <dgm:prSet/>
      <dgm:spPr/>
      <dgm:t>
        <a:bodyPr/>
        <a:lstStyle/>
        <a:p>
          <a:endParaRPr lang="en-US"/>
        </a:p>
      </dgm:t>
    </dgm:pt>
    <dgm:pt modelId="{5D91120D-5B68-476B-A4E6-EC1A165C3387}" type="sibTrans" cxnId="{36388E72-59E1-4204-B367-FA3211A1AEEF}">
      <dgm:prSet/>
      <dgm:spPr/>
      <dgm:t>
        <a:bodyPr/>
        <a:lstStyle/>
        <a:p>
          <a:endParaRPr lang="en-US"/>
        </a:p>
      </dgm:t>
    </dgm:pt>
    <dgm:pt modelId="{42A72470-1FAE-4DE9-8402-6F418649562C}">
      <dgm:prSet/>
      <dgm:spPr/>
      <dgm:t>
        <a:bodyPr/>
        <a:lstStyle/>
        <a:p>
          <a:endParaRPr lang="en-US"/>
        </a:p>
      </dgm:t>
    </dgm:pt>
    <dgm:pt modelId="{D920CD58-F44E-41B0-9E6A-03E11C84344C}" type="parTrans" cxnId="{7488996C-6806-49CE-98D1-9EF1210889D1}">
      <dgm:prSet/>
      <dgm:spPr/>
      <dgm:t>
        <a:bodyPr/>
        <a:lstStyle/>
        <a:p>
          <a:endParaRPr lang="en-US"/>
        </a:p>
      </dgm:t>
    </dgm:pt>
    <dgm:pt modelId="{00A33DF5-406D-4D12-8DB5-64C85464A6C9}" type="sibTrans" cxnId="{7488996C-6806-49CE-98D1-9EF1210889D1}">
      <dgm:prSet/>
      <dgm:spPr/>
      <dgm:t>
        <a:bodyPr/>
        <a:lstStyle/>
        <a:p>
          <a:endParaRPr lang="en-US"/>
        </a:p>
      </dgm:t>
    </dgm:pt>
    <dgm:pt modelId="{C9199B3E-7928-4876-8BAC-BB08196EB1AF}">
      <dgm:prSet/>
      <dgm:spPr/>
      <dgm:t>
        <a:bodyPr/>
        <a:lstStyle/>
        <a:p>
          <a:r>
            <a:rPr lang="en-US" b="0" i="0"/>
            <a:t>Smishing a</a:t>
          </a:r>
          <a:r>
            <a:rPr lang="en-GB" b="0" i="0"/>
            <a:t>ttacks exploit SMS/text messages, which can contain e-mail and website addresses that can lead  innocent user to malware site</a:t>
          </a:r>
          <a:endParaRPr lang="en-US"/>
        </a:p>
      </dgm:t>
    </dgm:pt>
    <dgm:pt modelId="{28A6184A-CCAE-4A83-B510-2FF53172740A}" type="parTrans" cxnId="{5A2CACBC-273A-4E35-9B5F-6C80CBEF9BC9}">
      <dgm:prSet/>
      <dgm:spPr/>
      <dgm:t>
        <a:bodyPr/>
        <a:lstStyle/>
        <a:p>
          <a:endParaRPr lang="en-US"/>
        </a:p>
      </dgm:t>
    </dgm:pt>
    <dgm:pt modelId="{89892F02-E420-4E28-8076-83D3E1D64965}" type="sibTrans" cxnId="{5A2CACBC-273A-4E35-9B5F-6C80CBEF9BC9}">
      <dgm:prSet/>
      <dgm:spPr/>
      <dgm:t>
        <a:bodyPr/>
        <a:lstStyle/>
        <a:p>
          <a:endParaRPr lang="en-US"/>
        </a:p>
      </dgm:t>
    </dgm:pt>
    <dgm:pt modelId="{E4EF25D7-C257-45FE-B99E-FF5034A4A58E}">
      <dgm:prSet/>
      <dgm:spPr/>
      <dgm:t>
        <a:bodyPr/>
        <a:lstStyle/>
        <a:p>
          <a:r>
            <a:rPr lang="en-US" b="0" i="0"/>
            <a:t>SMS spoofing – luring user to a malicious website by sending a text from a legitimate organisation.</a:t>
          </a:r>
          <a:endParaRPr lang="en-US"/>
        </a:p>
      </dgm:t>
    </dgm:pt>
    <dgm:pt modelId="{51C43D7B-F16F-4368-9CC5-BB24CC7F0128}" type="parTrans" cxnId="{A9BBA45F-D088-4311-825F-31D8A8101268}">
      <dgm:prSet/>
      <dgm:spPr/>
      <dgm:t>
        <a:bodyPr/>
        <a:lstStyle/>
        <a:p>
          <a:endParaRPr lang="en-US"/>
        </a:p>
      </dgm:t>
    </dgm:pt>
    <dgm:pt modelId="{C3A329A1-3D98-428A-827A-D2D40B06D379}" type="sibTrans" cxnId="{A9BBA45F-D088-4311-825F-31D8A8101268}">
      <dgm:prSet/>
      <dgm:spPr/>
      <dgm:t>
        <a:bodyPr/>
        <a:lstStyle/>
        <a:p>
          <a:endParaRPr lang="en-US"/>
        </a:p>
      </dgm:t>
    </dgm:pt>
    <dgm:pt modelId="{4307ABE2-E0ED-431B-B067-DBBA36CE5970}">
      <dgm:prSet/>
      <dgm:spPr/>
      <dgm:t>
        <a:bodyPr/>
        <a:lstStyle/>
        <a:p>
          <a:r>
            <a:rPr lang="en-US" b="0" i="0" err="1"/>
            <a:t>Madware</a:t>
          </a:r>
          <a:r>
            <a:rPr lang="en-US" b="0" i="0"/>
            <a:t>  - innocent-looking apps that contain adware that launches pop-up ads</a:t>
          </a:r>
          <a:endParaRPr lang="en-US"/>
        </a:p>
      </dgm:t>
    </dgm:pt>
    <dgm:pt modelId="{B6525978-3DFC-42B3-8466-30C35A47966D}" type="parTrans" cxnId="{188F1940-775C-4AA6-BA35-72BF1794DEA5}">
      <dgm:prSet/>
      <dgm:spPr/>
      <dgm:t>
        <a:bodyPr/>
        <a:lstStyle/>
        <a:p>
          <a:endParaRPr lang="en-US"/>
        </a:p>
      </dgm:t>
    </dgm:pt>
    <dgm:pt modelId="{D9F67D9E-88B6-4C08-AD73-D4D842B8DD00}" type="sibTrans" cxnId="{188F1940-775C-4AA6-BA35-72BF1794DEA5}">
      <dgm:prSet/>
      <dgm:spPr/>
      <dgm:t>
        <a:bodyPr/>
        <a:lstStyle/>
        <a:p>
          <a:endParaRPr lang="en-US"/>
        </a:p>
      </dgm:t>
    </dgm:pt>
    <dgm:pt modelId="{CA3AFE11-989E-8942-8843-1DD821CDFC86}" type="pres">
      <dgm:prSet presAssocID="{FB9AE5F5-02C8-4055-B635-996C0ED93B5C}" presName="linear" presStyleCnt="0">
        <dgm:presLayoutVars>
          <dgm:animLvl val="lvl"/>
          <dgm:resizeHandles val="exact"/>
        </dgm:presLayoutVars>
      </dgm:prSet>
      <dgm:spPr/>
    </dgm:pt>
    <dgm:pt modelId="{502DF090-BC42-5E47-AE1F-1FD3AE7F804E}" type="pres">
      <dgm:prSet presAssocID="{BE1737AF-3610-4CDC-9A6B-008D1138E2B2}" presName="parentText" presStyleLbl="node1" presStyleIdx="0" presStyleCnt="6">
        <dgm:presLayoutVars>
          <dgm:chMax val="0"/>
          <dgm:bulletEnabled val="1"/>
        </dgm:presLayoutVars>
      </dgm:prSet>
      <dgm:spPr/>
    </dgm:pt>
    <dgm:pt modelId="{D8D81D3D-3B7A-C741-8EC4-AA7E213441CF}" type="pres">
      <dgm:prSet presAssocID="{0DF6FFCF-2CF9-4A12-BB36-A1BBD789382B}" presName="spacer" presStyleCnt="0"/>
      <dgm:spPr/>
    </dgm:pt>
    <dgm:pt modelId="{1A93E1B5-099B-AC44-AAF8-B5C3EBFA2E54}" type="pres">
      <dgm:prSet presAssocID="{AE87423D-FB80-4E94-8994-2EE2328610F0}" presName="parentText" presStyleLbl="node1" presStyleIdx="1" presStyleCnt="6">
        <dgm:presLayoutVars>
          <dgm:chMax val="0"/>
          <dgm:bulletEnabled val="1"/>
        </dgm:presLayoutVars>
      </dgm:prSet>
      <dgm:spPr/>
    </dgm:pt>
    <dgm:pt modelId="{99EE9EC4-F080-1A4C-9A6F-92CFC4A303FA}" type="pres">
      <dgm:prSet presAssocID="{6D5363CD-1E00-427E-988B-4CD4AFC5607B}" presName="spacer" presStyleCnt="0"/>
      <dgm:spPr/>
    </dgm:pt>
    <dgm:pt modelId="{0DA3037D-1A31-0240-92B0-C30691B233F9}" type="pres">
      <dgm:prSet presAssocID="{553267C2-8E2B-4E52-865C-879EA2613E59}" presName="parentText" presStyleLbl="node1" presStyleIdx="2" presStyleCnt="6">
        <dgm:presLayoutVars>
          <dgm:chMax val="0"/>
          <dgm:bulletEnabled val="1"/>
        </dgm:presLayoutVars>
      </dgm:prSet>
      <dgm:spPr/>
    </dgm:pt>
    <dgm:pt modelId="{E9EC518C-4629-B749-976B-344DCB720F63}" type="pres">
      <dgm:prSet presAssocID="{553267C2-8E2B-4E52-865C-879EA2613E59}" presName="childText" presStyleLbl="revTx" presStyleIdx="0" presStyleCnt="1">
        <dgm:presLayoutVars>
          <dgm:bulletEnabled val="1"/>
        </dgm:presLayoutVars>
      </dgm:prSet>
      <dgm:spPr/>
    </dgm:pt>
    <dgm:pt modelId="{F2342E87-7EAE-2842-8B39-989C1CB53E33}" type="pres">
      <dgm:prSet presAssocID="{C9199B3E-7928-4876-8BAC-BB08196EB1AF}" presName="parentText" presStyleLbl="node1" presStyleIdx="3" presStyleCnt="6">
        <dgm:presLayoutVars>
          <dgm:chMax val="0"/>
          <dgm:bulletEnabled val="1"/>
        </dgm:presLayoutVars>
      </dgm:prSet>
      <dgm:spPr/>
    </dgm:pt>
    <dgm:pt modelId="{DDC2F3CF-C028-2848-AFA4-1FC9EB63675D}" type="pres">
      <dgm:prSet presAssocID="{89892F02-E420-4E28-8076-83D3E1D64965}" presName="spacer" presStyleCnt="0"/>
      <dgm:spPr/>
    </dgm:pt>
    <dgm:pt modelId="{121251BE-88C8-E841-A330-9BE1B0A73EFC}" type="pres">
      <dgm:prSet presAssocID="{E4EF25D7-C257-45FE-B99E-FF5034A4A58E}" presName="parentText" presStyleLbl="node1" presStyleIdx="4" presStyleCnt="6">
        <dgm:presLayoutVars>
          <dgm:chMax val="0"/>
          <dgm:bulletEnabled val="1"/>
        </dgm:presLayoutVars>
      </dgm:prSet>
      <dgm:spPr/>
    </dgm:pt>
    <dgm:pt modelId="{23972074-89E4-2045-A64B-855449675175}" type="pres">
      <dgm:prSet presAssocID="{C3A329A1-3D98-428A-827A-D2D40B06D379}" presName="spacer" presStyleCnt="0"/>
      <dgm:spPr/>
    </dgm:pt>
    <dgm:pt modelId="{96BF973F-7DEB-0A41-B9AF-5C432BEC7A6A}" type="pres">
      <dgm:prSet presAssocID="{4307ABE2-E0ED-431B-B067-DBBA36CE5970}" presName="parentText" presStyleLbl="node1" presStyleIdx="5" presStyleCnt="6">
        <dgm:presLayoutVars>
          <dgm:chMax val="0"/>
          <dgm:bulletEnabled val="1"/>
        </dgm:presLayoutVars>
      </dgm:prSet>
      <dgm:spPr/>
    </dgm:pt>
  </dgm:ptLst>
  <dgm:cxnLst>
    <dgm:cxn modelId="{0C584B23-FD4D-46D1-8533-A7D16FC94306}" srcId="{FB9AE5F5-02C8-4055-B635-996C0ED93B5C}" destId="{BE1737AF-3610-4CDC-9A6B-008D1138E2B2}" srcOrd="0" destOrd="0" parTransId="{610AAF43-2DBB-4A32-B29A-33D6F024A66E}" sibTransId="{0DF6FFCF-2CF9-4A12-BB36-A1BBD789382B}"/>
    <dgm:cxn modelId="{3FFD7030-6D65-0D48-A107-D946D223E3F4}" type="presOf" srcId="{FB9AE5F5-02C8-4055-B635-996C0ED93B5C}" destId="{CA3AFE11-989E-8942-8843-1DD821CDFC86}" srcOrd="0" destOrd="0" presId="urn:microsoft.com/office/officeart/2005/8/layout/vList2"/>
    <dgm:cxn modelId="{34805E3B-E1E4-B74E-A065-61D0FE31262D}" type="presOf" srcId="{C9199B3E-7928-4876-8BAC-BB08196EB1AF}" destId="{F2342E87-7EAE-2842-8B39-989C1CB53E33}" srcOrd="0" destOrd="0" presId="urn:microsoft.com/office/officeart/2005/8/layout/vList2"/>
    <dgm:cxn modelId="{188F1940-775C-4AA6-BA35-72BF1794DEA5}" srcId="{FB9AE5F5-02C8-4055-B635-996C0ED93B5C}" destId="{4307ABE2-E0ED-431B-B067-DBBA36CE5970}" srcOrd="5" destOrd="0" parTransId="{B6525978-3DFC-42B3-8466-30C35A47966D}" sibTransId="{D9F67D9E-88B6-4C08-AD73-D4D842B8DD00}"/>
    <dgm:cxn modelId="{A9BBA45F-D088-4311-825F-31D8A8101268}" srcId="{FB9AE5F5-02C8-4055-B635-996C0ED93B5C}" destId="{E4EF25D7-C257-45FE-B99E-FF5034A4A58E}" srcOrd="4" destOrd="0" parTransId="{51C43D7B-F16F-4368-9CC5-BB24CC7F0128}" sibTransId="{C3A329A1-3D98-428A-827A-D2D40B06D379}"/>
    <dgm:cxn modelId="{7488996C-6806-49CE-98D1-9EF1210889D1}" srcId="{553267C2-8E2B-4E52-865C-879EA2613E59}" destId="{42A72470-1FAE-4DE9-8402-6F418649562C}" srcOrd="0" destOrd="0" parTransId="{D920CD58-F44E-41B0-9E6A-03E11C84344C}" sibTransId="{00A33DF5-406D-4D12-8DB5-64C85464A6C9}"/>
    <dgm:cxn modelId="{36388E72-59E1-4204-B367-FA3211A1AEEF}" srcId="{FB9AE5F5-02C8-4055-B635-996C0ED93B5C}" destId="{553267C2-8E2B-4E52-865C-879EA2613E59}" srcOrd="2" destOrd="0" parTransId="{15060621-A60A-47B6-8192-7FBB66EA4822}" sibTransId="{5D91120D-5B68-476B-A4E6-EC1A165C3387}"/>
    <dgm:cxn modelId="{740B96A1-65C3-954F-B6A2-C220A6A49BC5}" type="presOf" srcId="{4307ABE2-E0ED-431B-B067-DBBA36CE5970}" destId="{96BF973F-7DEB-0A41-B9AF-5C432BEC7A6A}" srcOrd="0" destOrd="0" presId="urn:microsoft.com/office/officeart/2005/8/layout/vList2"/>
    <dgm:cxn modelId="{B8D626A4-66A2-1A42-8F90-1DE467007050}" type="presOf" srcId="{AE87423D-FB80-4E94-8994-2EE2328610F0}" destId="{1A93E1B5-099B-AC44-AAF8-B5C3EBFA2E54}" srcOrd="0" destOrd="0" presId="urn:microsoft.com/office/officeart/2005/8/layout/vList2"/>
    <dgm:cxn modelId="{5A2CACBC-273A-4E35-9B5F-6C80CBEF9BC9}" srcId="{FB9AE5F5-02C8-4055-B635-996C0ED93B5C}" destId="{C9199B3E-7928-4876-8BAC-BB08196EB1AF}" srcOrd="3" destOrd="0" parTransId="{28A6184A-CCAE-4A83-B510-2FF53172740A}" sibTransId="{89892F02-E420-4E28-8076-83D3E1D64965}"/>
    <dgm:cxn modelId="{7F892FBD-78A3-1F4E-81D5-E74309C75248}" type="presOf" srcId="{42A72470-1FAE-4DE9-8402-6F418649562C}" destId="{E9EC518C-4629-B749-976B-344DCB720F63}" srcOrd="0" destOrd="0" presId="urn:microsoft.com/office/officeart/2005/8/layout/vList2"/>
    <dgm:cxn modelId="{F9590DCC-51B3-3644-BCE4-685276CD75B1}" type="presOf" srcId="{BE1737AF-3610-4CDC-9A6B-008D1138E2B2}" destId="{502DF090-BC42-5E47-AE1F-1FD3AE7F804E}" srcOrd="0" destOrd="0" presId="urn:microsoft.com/office/officeart/2005/8/layout/vList2"/>
    <dgm:cxn modelId="{5FB44AE2-49FF-3440-81C2-75252F3C9406}" type="presOf" srcId="{553267C2-8E2B-4E52-865C-879EA2613E59}" destId="{0DA3037D-1A31-0240-92B0-C30691B233F9}" srcOrd="0" destOrd="0" presId="urn:microsoft.com/office/officeart/2005/8/layout/vList2"/>
    <dgm:cxn modelId="{DF6851F2-9D0C-4027-8195-36DA4B372B6F}" srcId="{FB9AE5F5-02C8-4055-B635-996C0ED93B5C}" destId="{AE87423D-FB80-4E94-8994-2EE2328610F0}" srcOrd="1" destOrd="0" parTransId="{17B689E0-BFBD-430E-BF4E-90B194377AC3}" sibTransId="{6D5363CD-1E00-427E-988B-4CD4AFC5607B}"/>
    <dgm:cxn modelId="{3D36FEFB-1B4B-084B-A4B1-B4C935989CAE}" type="presOf" srcId="{E4EF25D7-C257-45FE-B99E-FF5034A4A58E}" destId="{121251BE-88C8-E841-A330-9BE1B0A73EFC}" srcOrd="0" destOrd="0" presId="urn:microsoft.com/office/officeart/2005/8/layout/vList2"/>
    <dgm:cxn modelId="{14EF1A5A-6868-0D4D-BBD4-5320765606E6}" type="presParOf" srcId="{CA3AFE11-989E-8942-8843-1DD821CDFC86}" destId="{502DF090-BC42-5E47-AE1F-1FD3AE7F804E}" srcOrd="0" destOrd="0" presId="urn:microsoft.com/office/officeart/2005/8/layout/vList2"/>
    <dgm:cxn modelId="{CCEA2F53-60C7-CF41-A9F6-1C50ACBA13E0}" type="presParOf" srcId="{CA3AFE11-989E-8942-8843-1DD821CDFC86}" destId="{D8D81D3D-3B7A-C741-8EC4-AA7E213441CF}" srcOrd="1" destOrd="0" presId="urn:microsoft.com/office/officeart/2005/8/layout/vList2"/>
    <dgm:cxn modelId="{A827291E-4E58-B448-91C5-C13EC7FAB40C}" type="presParOf" srcId="{CA3AFE11-989E-8942-8843-1DD821CDFC86}" destId="{1A93E1B5-099B-AC44-AAF8-B5C3EBFA2E54}" srcOrd="2" destOrd="0" presId="urn:microsoft.com/office/officeart/2005/8/layout/vList2"/>
    <dgm:cxn modelId="{0B9B3C3C-90E6-B64F-949B-1B1F07604721}" type="presParOf" srcId="{CA3AFE11-989E-8942-8843-1DD821CDFC86}" destId="{99EE9EC4-F080-1A4C-9A6F-92CFC4A303FA}" srcOrd="3" destOrd="0" presId="urn:microsoft.com/office/officeart/2005/8/layout/vList2"/>
    <dgm:cxn modelId="{07B8EC09-77FB-6A46-8057-278ACDE1F525}" type="presParOf" srcId="{CA3AFE11-989E-8942-8843-1DD821CDFC86}" destId="{0DA3037D-1A31-0240-92B0-C30691B233F9}" srcOrd="4" destOrd="0" presId="urn:microsoft.com/office/officeart/2005/8/layout/vList2"/>
    <dgm:cxn modelId="{02EDE984-7A91-4D40-B79D-96318366CEC4}" type="presParOf" srcId="{CA3AFE11-989E-8942-8843-1DD821CDFC86}" destId="{E9EC518C-4629-B749-976B-344DCB720F63}" srcOrd="5" destOrd="0" presId="urn:microsoft.com/office/officeart/2005/8/layout/vList2"/>
    <dgm:cxn modelId="{D7BBD357-92D9-C042-AE3B-BDC050381072}" type="presParOf" srcId="{CA3AFE11-989E-8942-8843-1DD821CDFC86}" destId="{F2342E87-7EAE-2842-8B39-989C1CB53E33}" srcOrd="6" destOrd="0" presId="urn:microsoft.com/office/officeart/2005/8/layout/vList2"/>
    <dgm:cxn modelId="{8079A945-A292-944E-9CD8-8940EF38E3BA}" type="presParOf" srcId="{CA3AFE11-989E-8942-8843-1DD821CDFC86}" destId="{DDC2F3CF-C028-2848-AFA4-1FC9EB63675D}" srcOrd="7" destOrd="0" presId="urn:microsoft.com/office/officeart/2005/8/layout/vList2"/>
    <dgm:cxn modelId="{4790C7D7-290D-754C-8E4A-F29718DD3EFE}" type="presParOf" srcId="{CA3AFE11-989E-8942-8843-1DD821CDFC86}" destId="{121251BE-88C8-E841-A330-9BE1B0A73EFC}" srcOrd="8" destOrd="0" presId="urn:microsoft.com/office/officeart/2005/8/layout/vList2"/>
    <dgm:cxn modelId="{62297196-74D0-C54E-B542-D4A57C7BA008}" type="presParOf" srcId="{CA3AFE11-989E-8942-8843-1DD821CDFC86}" destId="{23972074-89E4-2045-A64B-855449675175}" srcOrd="9" destOrd="0" presId="urn:microsoft.com/office/officeart/2005/8/layout/vList2"/>
    <dgm:cxn modelId="{9E647B2A-8B0E-9847-9067-7314CB2B9DB4}" type="presParOf" srcId="{CA3AFE11-989E-8942-8843-1DD821CDFC86}" destId="{96BF973F-7DEB-0A41-B9AF-5C432BEC7A6A}"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FDF96B0E-7F17-42C8-B98D-61424AE4922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CA6D0E66-9ECD-4287-82D0-EF0FF5D89B3D}">
      <dgm:prSet/>
      <dgm:spPr/>
      <dgm:t>
        <a:bodyPr/>
        <a:lstStyle/>
        <a:p>
          <a:r>
            <a:rPr lang="en-US" b="0" i="0"/>
            <a:t>D D o S attacks</a:t>
          </a:r>
          <a:endParaRPr lang="en-US"/>
        </a:p>
      </dgm:t>
    </dgm:pt>
    <dgm:pt modelId="{55575F18-1DE3-4211-966E-2E01037EBE56}" type="parTrans" cxnId="{655773E9-E012-4ACD-9464-49FFF56B0DE1}">
      <dgm:prSet/>
      <dgm:spPr/>
      <dgm:t>
        <a:bodyPr/>
        <a:lstStyle/>
        <a:p>
          <a:endParaRPr lang="en-US"/>
        </a:p>
      </dgm:t>
    </dgm:pt>
    <dgm:pt modelId="{594D2E25-790C-45AB-8325-518DD12D2D99}" type="sibTrans" cxnId="{655773E9-E012-4ACD-9464-49FFF56B0DE1}">
      <dgm:prSet/>
      <dgm:spPr/>
      <dgm:t>
        <a:bodyPr/>
        <a:lstStyle/>
        <a:p>
          <a:endParaRPr lang="en-US"/>
        </a:p>
      </dgm:t>
    </dgm:pt>
    <dgm:pt modelId="{15260C3C-B281-4CC0-8C36-FA3709E19ED5}">
      <dgm:prSet/>
      <dgm:spPr/>
      <dgm:t>
        <a:bodyPr/>
        <a:lstStyle/>
        <a:p>
          <a:r>
            <a:rPr lang="en-US" b="0" i="0"/>
            <a:t>Infrastructure scanning, which assess the security level of the infrastructure.</a:t>
          </a:r>
          <a:endParaRPr lang="en-US"/>
        </a:p>
      </dgm:t>
    </dgm:pt>
    <dgm:pt modelId="{B9E9F724-A417-4CC7-8709-9261CC03F8AC}" type="parTrans" cxnId="{0EDCD44A-0D7C-45D1-8531-3A87D2E2170C}">
      <dgm:prSet/>
      <dgm:spPr/>
      <dgm:t>
        <a:bodyPr/>
        <a:lstStyle/>
        <a:p>
          <a:endParaRPr lang="en-US"/>
        </a:p>
      </dgm:t>
    </dgm:pt>
    <dgm:pt modelId="{9ADB9755-840E-41AF-BD98-516DB5452731}" type="sibTrans" cxnId="{0EDCD44A-0D7C-45D1-8531-3A87D2E2170C}">
      <dgm:prSet/>
      <dgm:spPr/>
      <dgm:t>
        <a:bodyPr/>
        <a:lstStyle/>
        <a:p>
          <a:endParaRPr lang="en-US"/>
        </a:p>
      </dgm:t>
    </dgm:pt>
    <dgm:pt modelId="{51AB5245-49F6-499A-98DE-FD9A6842A088}">
      <dgm:prSet/>
      <dgm:spPr/>
      <dgm:t>
        <a:bodyPr/>
        <a:lstStyle/>
        <a:p>
          <a:r>
            <a:rPr lang="en-US" b="0" i="0"/>
            <a:t>Lower-tech phishing attacks yield passwords and access</a:t>
          </a:r>
          <a:endParaRPr lang="en-US"/>
        </a:p>
      </dgm:t>
    </dgm:pt>
    <dgm:pt modelId="{0814C1B9-FE7E-429F-8C18-5EE5FF3E92D2}" type="parTrans" cxnId="{4F6D409B-DDFD-440E-8E28-249EABBBEB61}">
      <dgm:prSet/>
      <dgm:spPr/>
      <dgm:t>
        <a:bodyPr/>
        <a:lstStyle/>
        <a:p>
          <a:endParaRPr lang="en-US"/>
        </a:p>
      </dgm:t>
    </dgm:pt>
    <dgm:pt modelId="{DD41DEFD-9F09-461A-A985-E33065708987}" type="sibTrans" cxnId="{4F6D409B-DDFD-440E-8E28-249EABBBEB61}">
      <dgm:prSet/>
      <dgm:spPr/>
      <dgm:t>
        <a:bodyPr/>
        <a:lstStyle/>
        <a:p>
          <a:endParaRPr lang="en-US"/>
        </a:p>
      </dgm:t>
    </dgm:pt>
    <dgm:pt modelId="{424B1CEE-389C-49AF-A6E1-E92F59131E15}">
      <dgm:prSet/>
      <dgm:spPr/>
      <dgm:t>
        <a:bodyPr/>
        <a:lstStyle/>
        <a:p>
          <a:r>
            <a:rPr lang="en-US" b="0" i="0"/>
            <a:t>Use of cloud storage to connect linked accounts</a:t>
          </a:r>
          <a:endParaRPr lang="en-US"/>
        </a:p>
      </dgm:t>
    </dgm:pt>
    <dgm:pt modelId="{16D0BDB3-9619-4894-8DDF-387ACDE2CA56}" type="parTrans" cxnId="{47F817D9-1CA2-4C40-AE43-FBE234417C08}">
      <dgm:prSet/>
      <dgm:spPr/>
      <dgm:t>
        <a:bodyPr/>
        <a:lstStyle/>
        <a:p>
          <a:endParaRPr lang="en-US"/>
        </a:p>
      </dgm:t>
    </dgm:pt>
    <dgm:pt modelId="{6900F9BC-6C57-4AEC-A176-48C89A25478D}" type="sibTrans" cxnId="{47F817D9-1CA2-4C40-AE43-FBE234417C08}">
      <dgm:prSet/>
      <dgm:spPr/>
      <dgm:t>
        <a:bodyPr/>
        <a:lstStyle/>
        <a:p>
          <a:endParaRPr lang="en-US"/>
        </a:p>
      </dgm:t>
    </dgm:pt>
    <dgm:pt modelId="{32B75CCF-257C-45A6-A604-EE0FF1F50FB8}">
      <dgm:prSet/>
      <dgm:spPr/>
      <dgm:t>
        <a:bodyPr/>
        <a:lstStyle/>
        <a:p>
          <a:r>
            <a:rPr lang="en-US" b="0" i="0"/>
            <a:t>Lack of encryption and strong security procedures</a:t>
          </a:r>
          <a:endParaRPr lang="en-US"/>
        </a:p>
      </dgm:t>
    </dgm:pt>
    <dgm:pt modelId="{5E7FEE9E-0323-41BF-99A5-4800F51CE3DF}" type="parTrans" cxnId="{8719E060-3D62-4616-B40F-4E2B0F76D6A5}">
      <dgm:prSet/>
      <dgm:spPr/>
      <dgm:t>
        <a:bodyPr/>
        <a:lstStyle/>
        <a:p>
          <a:endParaRPr lang="en-US"/>
        </a:p>
      </dgm:t>
    </dgm:pt>
    <dgm:pt modelId="{66F4F8EA-26DA-48BF-8C2E-4F9D91470C82}" type="sibTrans" cxnId="{8719E060-3D62-4616-B40F-4E2B0F76D6A5}">
      <dgm:prSet/>
      <dgm:spPr/>
      <dgm:t>
        <a:bodyPr/>
        <a:lstStyle/>
        <a:p>
          <a:endParaRPr lang="en-US"/>
        </a:p>
      </dgm:t>
    </dgm:pt>
    <dgm:pt modelId="{6CD451E8-8110-47E5-BCB8-6DECC64B696E}">
      <dgm:prSet/>
      <dgm:spPr/>
      <dgm:t>
        <a:bodyPr/>
        <a:lstStyle/>
        <a:p>
          <a:r>
            <a:rPr lang="en-US" b="0" i="0"/>
            <a:t>Most organisations are not taking the responsibility for the security of their data in the cloud, instead looking to their cloud providers to provide that security</a:t>
          </a:r>
          <a:endParaRPr lang="en-US"/>
        </a:p>
      </dgm:t>
    </dgm:pt>
    <dgm:pt modelId="{7E7081F6-9F79-4AA9-9510-5A683FF9A25E}" type="parTrans" cxnId="{EF4F76B6-64E6-4501-9BF1-64CA74978278}">
      <dgm:prSet/>
      <dgm:spPr/>
      <dgm:t>
        <a:bodyPr/>
        <a:lstStyle/>
        <a:p>
          <a:endParaRPr lang="en-US"/>
        </a:p>
      </dgm:t>
    </dgm:pt>
    <dgm:pt modelId="{9F522D46-672B-46C3-BB69-E55563B45C48}" type="sibTrans" cxnId="{EF4F76B6-64E6-4501-9BF1-64CA74978278}">
      <dgm:prSet/>
      <dgm:spPr/>
      <dgm:t>
        <a:bodyPr/>
        <a:lstStyle/>
        <a:p>
          <a:endParaRPr lang="en-US"/>
        </a:p>
      </dgm:t>
    </dgm:pt>
    <dgm:pt modelId="{A3F6B27C-850A-3944-BE28-464CBA5B479C}" type="pres">
      <dgm:prSet presAssocID="{FDF96B0E-7F17-42C8-B98D-61424AE4922D}" presName="linear" presStyleCnt="0">
        <dgm:presLayoutVars>
          <dgm:animLvl val="lvl"/>
          <dgm:resizeHandles val="exact"/>
        </dgm:presLayoutVars>
      </dgm:prSet>
      <dgm:spPr/>
    </dgm:pt>
    <dgm:pt modelId="{4744F8B9-AFF3-0940-A653-916F2B527E5A}" type="pres">
      <dgm:prSet presAssocID="{CA6D0E66-9ECD-4287-82D0-EF0FF5D89B3D}" presName="parentText" presStyleLbl="node1" presStyleIdx="0" presStyleCnt="6">
        <dgm:presLayoutVars>
          <dgm:chMax val="0"/>
          <dgm:bulletEnabled val="1"/>
        </dgm:presLayoutVars>
      </dgm:prSet>
      <dgm:spPr/>
    </dgm:pt>
    <dgm:pt modelId="{3F018B5E-A7BD-2F41-93EC-26F8B9254ABA}" type="pres">
      <dgm:prSet presAssocID="{594D2E25-790C-45AB-8325-518DD12D2D99}" presName="spacer" presStyleCnt="0"/>
      <dgm:spPr/>
    </dgm:pt>
    <dgm:pt modelId="{8CDF6005-3F02-FC43-B8B4-D2A8AA01B092}" type="pres">
      <dgm:prSet presAssocID="{15260C3C-B281-4CC0-8C36-FA3709E19ED5}" presName="parentText" presStyleLbl="node1" presStyleIdx="1" presStyleCnt="6">
        <dgm:presLayoutVars>
          <dgm:chMax val="0"/>
          <dgm:bulletEnabled val="1"/>
        </dgm:presLayoutVars>
      </dgm:prSet>
      <dgm:spPr/>
    </dgm:pt>
    <dgm:pt modelId="{7ABF1036-98CC-E04C-A465-876CC6D2C2F1}" type="pres">
      <dgm:prSet presAssocID="{9ADB9755-840E-41AF-BD98-516DB5452731}" presName="spacer" presStyleCnt="0"/>
      <dgm:spPr/>
    </dgm:pt>
    <dgm:pt modelId="{D028D0B1-972D-F749-BE99-7BDF5499DE14}" type="pres">
      <dgm:prSet presAssocID="{51AB5245-49F6-499A-98DE-FD9A6842A088}" presName="parentText" presStyleLbl="node1" presStyleIdx="2" presStyleCnt="6">
        <dgm:presLayoutVars>
          <dgm:chMax val="0"/>
          <dgm:bulletEnabled val="1"/>
        </dgm:presLayoutVars>
      </dgm:prSet>
      <dgm:spPr/>
    </dgm:pt>
    <dgm:pt modelId="{AE4307AA-0AD6-D540-8C22-843B955FD201}" type="pres">
      <dgm:prSet presAssocID="{DD41DEFD-9F09-461A-A985-E33065708987}" presName="spacer" presStyleCnt="0"/>
      <dgm:spPr/>
    </dgm:pt>
    <dgm:pt modelId="{3AAFA3D1-8966-9842-83C1-D657656A9FEE}" type="pres">
      <dgm:prSet presAssocID="{424B1CEE-389C-49AF-A6E1-E92F59131E15}" presName="parentText" presStyleLbl="node1" presStyleIdx="3" presStyleCnt="6">
        <dgm:presLayoutVars>
          <dgm:chMax val="0"/>
          <dgm:bulletEnabled val="1"/>
        </dgm:presLayoutVars>
      </dgm:prSet>
      <dgm:spPr/>
    </dgm:pt>
    <dgm:pt modelId="{9FD010B8-3F4D-CF4F-9DDD-24D937C1D22E}" type="pres">
      <dgm:prSet presAssocID="{6900F9BC-6C57-4AEC-A176-48C89A25478D}" presName="spacer" presStyleCnt="0"/>
      <dgm:spPr/>
    </dgm:pt>
    <dgm:pt modelId="{932D0ED0-39D0-FD4C-B2A2-309C59216984}" type="pres">
      <dgm:prSet presAssocID="{32B75CCF-257C-45A6-A604-EE0FF1F50FB8}" presName="parentText" presStyleLbl="node1" presStyleIdx="4" presStyleCnt="6">
        <dgm:presLayoutVars>
          <dgm:chMax val="0"/>
          <dgm:bulletEnabled val="1"/>
        </dgm:presLayoutVars>
      </dgm:prSet>
      <dgm:spPr/>
    </dgm:pt>
    <dgm:pt modelId="{28F8B3E1-4940-2E4B-B232-81752290B9D0}" type="pres">
      <dgm:prSet presAssocID="{66F4F8EA-26DA-48BF-8C2E-4F9D91470C82}" presName="spacer" presStyleCnt="0"/>
      <dgm:spPr/>
    </dgm:pt>
    <dgm:pt modelId="{AD2D179C-581F-9744-8A2A-A7F29DFFF8FD}" type="pres">
      <dgm:prSet presAssocID="{6CD451E8-8110-47E5-BCB8-6DECC64B696E}" presName="parentText" presStyleLbl="node1" presStyleIdx="5" presStyleCnt="6">
        <dgm:presLayoutVars>
          <dgm:chMax val="0"/>
          <dgm:bulletEnabled val="1"/>
        </dgm:presLayoutVars>
      </dgm:prSet>
      <dgm:spPr/>
    </dgm:pt>
  </dgm:ptLst>
  <dgm:cxnLst>
    <dgm:cxn modelId="{57FA3E05-2596-2A48-BDDD-04BB9AC74B80}" type="presOf" srcId="{FDF96B0E-7F17-42C8-B98D-61424AE4922D}" destId="{A3F6B27C-850A-3944-BE28-464CBA5B479C}" srcOrd="0" destOrd="0" presId="urn:microsoft.com/office/officeart/2005/8/layout/vList2"/>
    <dgm:cxn modelId="{84C23743-60E1-404C-A33E-33AA6B46D008}" type="presOf" srcId="{CA6D0E66-9ECD-4287-82D0-EF0FF5D89B3D}" destId="{4744F8B9-AFF3-0940-A653-916F2B527E5A}" srcOrd="0" destOrd="0" presId="urn:microsoft.com/office/officeart/2005/8/layout/vList2"/>
    <dgm:cxn modelId="{0EDCD44A-0D7C-45D1-8531-3A87D2E2170C}" srcId="{FDF96B0E-7F17-42C8-B98D-61424AE4922D}" destId="{15260C3C-B281-4CC0-8C36-FA3709E19ED5}" srcOrd="1" destOrd="0" parTransId="{B9E9F724-A417-4CC7-8709-9261CC03F8AC}" sibTransId="{9ADB9755-840E-41AF-BD98-516DB5452731}"/>
    <dgm:cxn modelId="{D399565D-EF8B-9C4C-B8F4-AE13D2382999}" type="presOf" srcId="{15260C3C-B281-4CC0-8C36-FA3709E19ED5}" destId="{8CDF6005-3F02-FC43-B8B4-D2A8AA01B092}" srcOrd="0" destOrd="0" presId="urn:microsoft.com/office/officeart/2005/8/layout/vList2"/>
    <dgm:cxn modelId="{8719E060-3D62-4616-B40F-4E2B0F76D6A5}" srcId="{FDF96B0E-7F17-42C8-B98D-61424AE4922D}" destId="{32B75CCF-257C-45A6-A604-EE0FF1F50FB8}" srcOrd="4" destOrd="0" parTransId="{5E7FEE9E-0323-41BF-99A5-4800F51CE3DF}" sibTransId="{66F4F8EA-26DA-48BF-8C2E-4F9D91470C82}"/>
    <dgm:cxn modelId="{63164375-56BB-A84A-9C17-81470B99FEA9}" type="presOf" srcId="{6CD451E8-8110-47E5-BCB8-6DECC64B696E}" destId="{AD2D179C-581F-9744-8A2A-A7F29DFFF8FD}" srcOrd="0" destOrd="0" presId="urn:microsoft.com/office/officeart/2005/8/layout/vList2"/>
    <dgm:cxn modelId="{4F6D409B-DDFD-440E-8E28-249EABBBEB61}" srcId="{FDF96B0E-7F17-42C8-B98D-61424AE4922D}" destId="{51AB5245-49F6-499A-98DE-FD9A6842A088}" srcOrd="2" destOrd="0" parTransId="{0814C1B9-FE7E-429F-8C18-5EE5FF3E92D2}" sibTransId="{DD41DEFD-9F09-461A-A985-E33065708987}"/>
    <dgm:cxn modelId="{8229499C-C544-464D-9F26-1118F69AF8C6}" type="presOf" srcId="{424B1CEE-389C-49AF-A6E1-E92F59131E15}" destId="{3AAFA3D1-8966-9842-83C1-D657656A9FEE}" srcOrd="0" destOrd="0" presId="urn:microsoft.com/office/officeart/2005/8/layout/vList2"/>
    <dgm:cxn modelId="{EF4F76B6-64E6-4501-9BF1-64CA74978278}" srcId="{FDF96B0E-7F17-42C8-B98D-61424AE4922D}" destId="{6CD451E8-8110-47E5-BCB8-6DECC64B696E}" srcOrd="5" destOrd="0" parTransId="{7E7081F6-9F79-4AA9-9510-5A683FF9A25E}" sibTransId="{9F522D46-672B-46C3-BB69-E55563B45C48}"/>
    <dgm:cxn modelId="{47F817D9-1CA2-4C40-AE43-FBE234417C08}" srcId="{FDF96B0E-7F17-42C8-B98D-61424AE4922D}" destId="{424B1CEE-389C-49AF-A6E1-E92F59131E15}" srcOrd="3" destOrd="0" parTransId="{16D0BDB3-9619-4894-8DDF-387ACDE2CA56}" sibTransId="{6900F9BC-6C57-4AEC-A176-48C89A25478D}"/>
    <dgm:cxn modelId="{655773E9-E012-4ACD-9464-49FFF56B0DE1}" srcId="{FDF96B0E-7F17-42C8-B98D-61424AE4922D}" destId="{CA6D0E66-9ECD-4287-82D0-EF0FF5D89B3D}" srcOrd="0" destOrd="0" parTransId="{55575F18-1DE3-4211-966E-2E01037EBE56}" sibTransId="{594D2E25-790C-45AB-8325-518DD12D2D99}"/>
    <dgm:cxn modelId="{CBB58EED-AD03-FE41-802C-2BCA2D7065C6}" type="presOf" srcId="{32B75CCF-257C-45A6-A604-EE0FF1F50FB8}" destId="{932D0ED0-39D0-FD4C-B2A2-309C59216984}" srcOrd="0" destOrd="0" presId="urn:microsoft.com/office/officeart/2005/8/layout/vList2"/>
    <dgm:cxn modelId="{A94FE8F9-3BC7-1E44-8A28-4C8A47B007C3}" type="presOf" srcId="{51AB5245-49F6-499A-98DE-FD9A6842A088}" destId="{D028D0B1-972D-F749-BE99-7BDF5499DE14}" srcOrd="0" destOrd="0" presId="urn:microsoft.com/office/officeart/2005/8/layout/vList2"/>
    <dgm:cxn modelId="{0914DA09-1C3C-E647-AF23-8EF569B3FCB8}" type="presParOf" srcId="{A3F6B27C-850A-3944-BE28-464CBA5B479C}" destId="{4744F8B9-AFF3-0940-A653-916F2B527E5A}" srcOrd="0" destOrd="0" presId="urn:microsoft.com/office/officeart/2005/8/layout/vList2"/>
    <dgm:cxn modelId="{A6FEE4B2-811D-0447-8114-F55C10601034}" type="presParOf" srcId="{A3F6B27C-850A-3944-BE28-464CBA5B479C}" destId="{3F018B5E-A7BD-2F41-93EC-26F8B9254ABA}" srcOrd="1" destOrd="0" presId="urn:microsoft.com/office/officeart/2005/8/layout/vList2"/>
    <dgm:cxn modelId="{598003B6-93EF-A741-8DFA-86DDBD07425D}" type="presParOf" srcId="{A3F6B27C-850A-3944-BE28-464CBA5B479C}" destId="{8CDF6005-3F02-FC43-B8B4-D2A8AA01B092}" srcOrd="2" destOrd="0" presId="urn:microsoft.com/office/officeart/2005/8/layout/vList2"/>
    <dgm:cxn modelId="{5B362C4C-1643-EE47-868B-87502A4D72BB}" type="presParOf" srcId="{A3F6B27C-850A-3944-BE28-464CBA5B479C}" destId="{7ABF1036-98CC-E04C-A465-876CC6D2C2F1}" srcOrd="3" destOrd="0" presId="urn:microsoft.com/office/officeart/2005/8/layout/vList2"/>
    <dgm:cxn modelId="{CADB63F8-6994-1247-B922-BE1D23E1681B}" type="presParOf" srcId="{A3F6B27C-850A-3944-BE28-464CBA5B479C}" destId="{D028D0B1-972D-F749-BE99-7BDF5499DE14}" srcOrd="4" destOrd="0" presId="urn:microsoft.com/office/officeart/2005/8/layout/vList2"/>
    <dgm:cxn modelId="{675E2D4F-3A9A-CD48-98C0-7162D00C25A9}" type="presParOf" srcId="{A3F6B27C-850A-3944-BE28-464CBA5B479C}" destId="{AE4307AA-0AD6-D540-8C22-843B955FD201}" srcOrd="5" destOrd="0" presId="urn:microsoft.com/office/officeart/2005/8/layout/vList2"/>
    <dgm:cxn modelId="{1F83422A-4FDF-FB47-8665-CC717B1E4848}" type="presParOf" srcId="{A3F6B27C-850A-3944-BE28-464CBA5B479C}" destId="{3AAFA3D1-8966-9842-83C1-D657656A9FEE}" srcOrd="6" destOrd="0" presId="urn:microsoft.com/office/officeart/2005/8/layout/vList2"/>
    <dgm:cxn modelId="{72712F9E-1F0A-3746-9F9A-BF5F12A366F4}" type="presParOf" srcId="{A3F6B27C-850A-3944-BE28-464CBA5B479C}" destId="{9FD010B8-3F4D-CF4F-9DDD-24D937C1D22E}" srcOrd="7" destOrd="0" presId="urn:microsoft.com/office/officeart/2005/8/layout/vList2"/>
    <dgm:cxn modelId="{D7605E85-BCBF-C842-9CB6-27AD717BBE74}" type="presParOf" srcId="{A3F6B27C-850A-3944-BE28-464CBA5B479C}" destId="{932D0ED0-39D0-FD4C-B2A2-309C59216984}" srcOrd="8" destOrd="0" presId="urn:microsoft.com/office/officeart/2005/8/layout/vList2"/>
    <dgm:cxn modelId="{2B9EE00B-35EA-DA41-80A9-C6804884243D}" type="presParOf" srcId="{A3F6B27C-850A-3944-BE28-464CBA5B479C}" destId="{28F8B3E1-4940-2E4B-B232-81752290B9D0}" srcOrd="9" destOrd="0" presId="urn:microsoft.com/office/officeart/2005/8/layout/vList2"/>
    <dgm:cxn modelId="{BD43E51C-EAC5-4641-B3B7-0A9C3A25D3FB}" type="presParOf" srcId="{A3F6B27C-850A-3944-BE28-464CBA5B479C}" destId="{AD2D179C-581F-9744-8A2A-A7F29DFFF8FD}"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B1BCD74-BB36-4799-9F9A-3763A13CC8E7}"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54009C72-17CD-44E0-A12A-384572AD962E}">
      <dgm:prSet/>
      <dgm:spPr/>
      <dgm:t>
        <a:bodyPr/>
        <a:lstStyle/>
        <a:p>
          <a:r>
            <a:rPr lang="en-US" b="0" i="0"/>
            <a:t>Challenging environment to protect</a:t>
          </a:r>
          <a:endParaRPr lang="en-US"/>
        </a:p>
      </dgm:t>
    </dgm:pt>
    <dgm:pt modelId="{9DD2E926-179B-4D6B-A0A4-AA4B7079C790}" type="parTrans" cxnId="{FD2E6B0E-4069-4526-A13C-8920BF860AB0}">
      <dgm:prSet/>
      <dgm:spPr/>
      <dgm:t>
        <a:bodyPr/>
        <a:lstStyle/>
        <a:p>
          <a:endParaRPr lang="en-US"/>
        </a:p>
      </dgm:t>
    </dgm:pt>
    <dgm:pt modelId="{8D596BF0-CF88-4892-95BF-CA8FFAE496BE}" type="sibTrans" cxnId="{FD2E6B0E-4069-4526-A13C-8920BF860AB0}">
      <dgm:prSet/>
      <dgm:spPr/>
      <dgm:t>
        <a:bodyPr/>
        <a:lstStyle/>
        <a:p>
          <a:endParaRPr lang="en-US"/>
        </a:p>
      </dgm:t>
    </dgm:pt>
    <dgm:pt modelId="{208776E9-8C42-4D61-9C6F-DA4659399AC3}">
      <dgm:prSet/>
      <dgm:spPr/>
      <dgm:t>
        <a:bodyPr/>
        <a:lstStyle/>
        <a:p>
          <a:r>
            <a:rPr lang="en-US" b="0" i="0"/>
            <a:t>Vast quantity of interconnected links</a:t>
          </a:r>
          <a:endParaRPr lang="en-US"/>
        </a:p>
      </dgm:t>
    </dgm:pt>
    <dgm:pt modelId="{F850C578-3E42-4C27-AB6E-5C4671853D80}" type="parTrans" cxnId="{325BB7A9-B141-49C8-BE94-5348C8A6B2A8}">
      <dgm:prSet/>
      <dgm:spPr/>
      <dgm:t>
        <a:bodyPr/>
        <a:lstStyle/>
        <a:p>
          <a:endParaRPr lang="en-US"/>
        </a:p>
      </dgm:t>
    </dgm:pt>
    <dgm:pt modelId="{B3CBE604-EAEC-480E-BE67-80A6D4F4DCF5}" type="sibTrans" cxnId="{325BB7A9-B141-49C8-BE94-5348C8A6B2A8}">
      <dgm:prSet/>
      <dgm:spPr/>
      <dgm:t>
        <a:bodyPr/>
        <a:lstStyle/>
        <a:p>
          <a:endParaRPr lang="en-US"/>
        </a:p>
      </dgm:t>
    </dgm:pt>
    <dgm:pt modelId="{BD8859AE-878A-4D22-8324-FF3587BAB84B}">
      <dgm:prSet/>
      <dgm:spPr/>
      <dgm:t>
        <a:bodyPr/>
        <a:lstStyle/>
        <a:p>
          <a:r>
            <a:rPr lang="en-US" b="0" i="0"/>
            <a:t>Near identical devices with long service lives</a:t>
          </a:r>
          <a:endParaRPr lang="en-US"/>
        </a:p>
      </dgm:t>
    </dgm:pt>
    <dgm:pt modelId="{FC74AA7F-7C28-43F8-BD3D-5746A369C877}" type="parTrans" cxnId="{FA27F54E-CF94-4A86-935A-1C81CA8DB1E8}">
      <dgm:prSet/>
      <dgm:spPr/>
      <dgm:t>
        <a:bodyPr/>
        <a:lstStyle/>
        <a:p>
          <a:endParaRPr lang="en-US"/>
        </a:p>
      </dgm:t>
    </dgm:pt>
    <dgm:pt modelId="{A80C3934-CA99-4C82-BF9C-633F266823FB}" type="sibTrans" cxnId="{FA27F54E-CF94-4A86-935A-1C81CA8DB1E8}">
      <dgm:prSet/>
      <dgm:spPr/>
      <dgm:t>
        <a:bodyPr/>
        <a:lstStyle/>
        <a:p>
          <a:endParaRPr lang="en-US"/>
        </a:p>
      </dgm:t>
    </dgm:pt>
    <dgm:pt modelId="{6B60175B-D7D7-42BD-B8EE-D2B3678BDDE1}">
      <dgm:prSet/>
      <dgm:spPr/>
      <dgm:t>
        <a:bodyPr/>
        <a:lstStyle/>
        <a:p>
          <a:r>
            <a:rPr lang="en-US" b="0" i="0"/>
            <a:t>Many devices have no upgrade features</a:t>
          </a:r>
          <a:endParaRPr lang="en-US"/>
        </a:p>
      </dgm:t>
    </dgm:pt>
    <dgm:pt modelId="{7F60CF7C-6E3F-4567-B112-02EB703CA56F}" type="parTrans" cxnId="{6C62C503-5839-4B0D-B173-F5B3F5A9655C}">
      <dgm:prSet/>
      <dgm:spPr/>
      <dgm:t>
        <a:bodyPr/>
        <a:lstStyle/>
        <a:p>
          <a:endParaRPr lang="en-US"/>
        </a:p>
      </dgm:t>
    </dgm:pt>
    <dgm:pt modelId="{10A93C7A-62DA-4436-9409-3E9079093D47}" type="sibTrans" cxnId="{6C62C503-5839-4B0D-B173-F5B3F5A9655C}">
      <dgm:prSet/>
      <dgm:spPr/>
      <dgm:t>
        <a:bodyPr/>
        <a:lstStyle/>
        <a:p>
          <a:endParaRPr lang="en-US"/>
        </a:p>
      </dgm:t>
    </dgm:pt>
    <dgm:pt modelId="{9E129372-F5A7-45FF-A512-A9712811E18F}">
      <dgm:prSet/>
      <dgm:spPr/>
      <dgm:t>
        <a:bodyPr/>
        <a:lstStyle/>
        <a:p>
          <a:r>
            <a:rPr lang="en-US" b="0" i="0"/>
            <a:t>Little visibility into workings, data, or security</a:t>
          </a:r>
          <a:endParaRPr lang="en-US"/>
        </a:p>
      </dgm:t>
    </dgm:pt>
    <dgm:pt modelId="{BFC35193-40E2-4E6D-AE96-9600C25E032B}" type="parTrans" cxnId="{A632FA14-D9F8-4AEB-A97B-3BB5C4D92AEB}">
      <dgm:prSet/>
      <dgm:spPr/>
      <dgm:t>
        <a:bodyPr/>
        <a:lstStyle/>
        <a:p>
          <a:endParaRPr lang="en-US"/>
        </a:p>
      </dgm:t>
    </dgm:pt>
    <dgm:pt modelId="{355DF45E-55E2-4C39-A212-4DCCD29A37A5}" type="sibTrans" cxnId="{A632FA14-D9F8-4AEB-A97B-3BB5C4D92AEB}">
      <dgm:prSet/>
      <dgm:spPr/>
      <dgm:t>
        <a:bodyPr/>
        <a:lstStyle/>
        <a:p>
          <a:endParaRPr lang="en-US"/>
        </a:p>
      </dgm:t>
    </dgm:pt>
    <dgm:pt modelId="{B05C9F3F-7F72-464D-A5E9-FB91FC4074DB}" type="pres">
      <dgm:prSet presAssocID="{7B1BCD74-BB36-4799-9F9A-3763A13CC8E7}" presName="root" presStyleCnt="0">
        <dgm:presLayoutVars>
          <dgm:dir/>
          <dgm:resizeHandles val="exact"/>
        </dgm:presLayoutVars>
      </dgm:prSet>
      <dgm:spPr/>
    </dgm:pt>
    <dgm:pt modelId="{46DF9DEF-9A61-4B5B-910B-DC2A7BBD932E}" type="pres">
      <dgm:prSet presAssocID="{54009C72-17CD-44E0-A12A-384572AD962E}" presName="compNode" presStyleCnt="0"/>
      <dgm:spPr/>
    </dgm:pt>
    <dgm:pt modelId="{F264F15B-5E6C-4FAF-963D-82B06D8C4392}" type="pres">
      <dgm:prSet presAssocID="{54009C72-17CD-44E0-A12A-384572AD962E}" presName="bgRect" presStyleLbl="bgShp" presStyleIdx="0" presStyleCnt="5"/>
      <dgm:spPr/>
    </dgm:pt>
    <dgm:pt modelId="{75F3B52D-0EB2-4335-A0C2-9B425C2776A6}" type="pres">
      <dgm:prSet presAssocID="{54009C72-17CD-44E0-A12A-384572AD962E}"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ciduous tree"/>
        </a:ext>
      </dgm:extLst>
    </dgm:pt>
    <dgm:pt modelId="{C68341B2-FE7D-4F6D-82C3-BAE99EEF2A2B}" type="pres">
      <dgm:prSet presAssocID="{54009C72-17CD-44E0-A12A-384572AD962E}" presName="spaceRect" presStyleCnt="0"/>
      <dgm:spPr/>
    </dgm:pt>
    <dgm:pt modelId="{BF1A203B-62E0-4FDC-869C-193222B177F2}" type="pres">
      <dgm:prSet presAssocID="{54009C72-17CD-44E0-A12A-384572AD962E}" presName="parTx" presStyleLbl="revTx" presStyleIdx="0" presStyleCnt="5">
        <dgm:presLayoutVars>
          <dgm:chMax val="0"/>
          <dgm:chPref val="0"/>
        </dgm:presLayoutVars>
      </dgm:prSet>
      <dgm:spPr/>
    </dgm:pt>
    <dgm:pt modelId="{C0AC2EB4-C314-424C-9E6A-12FF723AFA27}" type="pres">
      <dgm:prSet presAssocID="{8D596BF0-CF88-4892-95BF-CA8FFAE496BE}" presName="sibTrans" presStyleCnt="0"/>
      <dgm:spPr/>
    </dgm:pt>
    <dgm:pt modelId="{9FFC7583-C410-46FB-B60C-6D3A5CAD0060}" type="pres">
      <dgm:prSet presAssocID="{208776E9-8C42-4D61-9C6F-DA4659399AC3}" presName="compNode" presStyleCnt="0"/>
      <dgm:spPr/>
    </dgm:pt>
    <dgm:pt modelId="{8EF29317-B18A-4058-9671-9352E48346BD}" type="pres">
      <dgm:prSet presAssocID="{208776E9-8C42-4D61-9C6F-DA4659399AC3}" presName="bgRect" presStyleLbl="bgShp" presStyleIdx="1" presStyleCnt="5"/>
      <dgm:spPr/>
    </dgm:pt>
    <dgm:pt modelId="{ACB05904-85D6-41C8-BF11-682DCA53A2E1}" type="pres">
      <dgm:prSet presAssocID="{208776E9-8C42-4D61-9C6F-DA4659399AC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nk"/>
        </a:ext>
      </dgm:extLst>
    </dgm:pt>
    <dgm:pt modelId="{4CBDF0DA-36F5-4D70-904E-E72D1B308A3B}" type="pres">
      <dgm:prSet presAssocID="{208776E9-8C42-4D61-9C6F-DA4659399AC3}" presName="spaceRect" presStyleCnt="0"/>
      <dgm:spPr/>
    </dgm:pt>
    <dgm:pt modelId="{85706D91-5ADF-445F-AFB0-C336BA2B0DD9}" type="pres">
      <dgm:prSet presAssocID="{208776E9-8C42-4D61-9C6F-DA4659399AC3}" presName="parTx" presStyleLbl="revTx" presStyleIdx="1" presStyleCnt="5">
        <dgm:presLayoutVars>
          <dgm:chMax val="0"/>
          <dgm:chPref val="0"/>
        </dgm:presLayoutVars>
      </dgm:prSet>
      <dgm:spPr/>
    </dgm:pt>
    <dgm:pt modelId="{4F468A27-DD4E-408A-9A6E-054F1B08F69D}" type="pres">
      <dgm:prSet presAssocID="{B3CBE604-EAEC-480E-BE67-80A6D4F4DCF5}" presName="sibTrans" presStyleCnt="0"/>
      <dgm:spPr/>
    </dgm:pt>
    <dgm:pt modelId="{094E8004-967F-4682-8B6F-813221074C11}" type="pres">
      <dgm:prSet presAssocID="{BD8859AE-878A-4D22-8324-FF3587BAB84B}" presName="compNode" presStyleCnt="0"/>
      <dgm:spPr/>
    </dgm:pt>
    <dgm:pt modelId="{1DF5B3D3-47FE-4E64-B86F-954B71934A38}" type="pres">
      <dgm:prSet presAssocID="{BD8859AE-878A-4D22-8324-FF3587BAB84B}" presName="bgRect" presStyleLbl="bgShp" presStyleIdx="2" presStyleCnt="5"/>
      <dgm:spPr/>
    </dgm:pt>
    <dgm:pt modelId="{8072E35C-0868-4D55-8FA4-92B7EA0CA4B0}" type="pres">
      <dgm:prSet presAssocID="{BD8859AE-878A-4D22-8324-FF3587BAB84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mart Phone"/>
        </a:ext>
      </dgm:extLst>
    </dgm:pt>
    <dgm:pt modelId="{A5737C04-3D58-44F5-8A8C-A091B7A2FABE}" type="pres">
      <dgm:prSet presAssocID="{BD8859AE-878A-4D22-8324-FF3587BAB84B}" presName="spaceRect" presStyleCnt="0"/>
      <dgm:spPr/>
    </dgm:pt>
    <dgm:pt modelId="{F5DB3DA5-A0EA-4B83-AF6E-CBDCE497AFBB}" type="pres">
      <dgm:prSet presAssocID="{BD8859AE-878A-4D22-8324-FF3587BAB84B}" presName="parTx" presStyleLbl="revTx" presStyleIdx="2" presStyleCnt="5">
        <dgm:presLayoutVars>
          <dgm:chMax val="0"/>
          <dgm:chPref val="0"/>
        </dgm:presLayoutVars>
      </dgm:prSet>
      <dgm:spPr/>
    </dgm:pt>
    <dgm:pt modelId="{4DC881AC-C788-4AA9-BE3A-826AA2816FF2}" type="pres">
      <dgm:prSet presAssocID="{A80C3934-CA99-4C82-BF9C-633F266823FB}" presName="sibTrans" presStyleCnt="0"/>
      <dgm:spPr/>
    </dgm:pt>
    <dgm:pt modelId="{7E4D5C50-679D-4EE6-88B9-A88C372D94EC}" type="pres">
      <dgm:prSet presAssocID="{6B60175B-D7D7-42BD-B8EE-D2B3678BDDE1}" presName="compNode" presStyleCnt="0"/>
      <dgm:spPr/>
    </dgm:pt>
    <dgm:pt modelId="{4C7F33D5-8C2C-4745-9FAE-482FDB8D2B76}" type="pres">
      <dgm:prSet presAssocID="{6B60175B-D7D7-42BD-B8EE-D2B3678BDDE1}" presName="bgRect" presStyleLbl="bgShp" presStyleIdx="3" presStyleCnt="5"/>
      <dgm:spPr/>
    </dgm:pt>
    <dgm:pt modelId="{973EDB96-C81B-4F09-9120-6F8F5E8C9DC9}" type="pres">
      <dgm:prSet presAssocID="{6B60175B-D7D7-42BD-B8EE-D2B3678BDDE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Laptop"/>
        </a:ext>
      </dgm:extLst>
    </dgm:pt>
    <dgm:pt modelId="{12710AE2-98F5-4E55-A529-5DFD5A405A65}" type="pres">
      <dgm:prSet presAssocID="{6B60175B-D7D7-42BD-B8EE-D2B3678BDDE1}" presName="spaceRect" presStyleCnt="0"/>
      <dgm:spPr/>
    </dgm:pt>
    <dgm:pt modelId="{3A9E023A-AB87-43F9-A795-2D0AAFDB2369}" type="pres">
      <dgm:prSet presAssocID="{6B60175B-D7D7-42BD-B8EE-D2B3678BDDE1}" presName="parTx" presStyleLbl="revTx" presStyleIdx="3" presStyleCnt="5">
        <dgm:presLayoutVars>
          <dgm:chMax val="0"/>
          <dgm:chPref val="0"/>
        </dgm:presLayoutVars>
      </dgm:prSet>
      <dgm:spPr/>
    </dgm:pt>
    <dgm:pt modelId="{000FD474-B75F-4990-8B51-A21B2791D02F}" type="pres">
      <dgm:prSet presAssocID="{10A93C7A-62DA-4436-9409-3E9079093D47}" presName="sibTrans" presStyleCnt="0"/>
      <dgm:spPr/>
    </dgm:pt>
    <dgm:pt modelId="{45AF1322-DBB5-4E2E-893F-6A5E9C010DF5}" type="pres">
      <dgm:prSet presAssocID="{9E129372-F5A7-45FF-A512-A9712811E18F}" presName="compNode" presStyleCnt="0"/>
      <dgm:spPr/>
    </dgm:pt>
    <dgm:pt modelId="{3D9FADE1-9812-4908-B269-12434CF26729}" type="pres">
      <dgm:prSet presAssocID="{9E129372-F5A7-45FF-A512-A9712811E18F}" presName="bgRect" presStyleLbl="bgShp" presStyleIdx="4" presStyleCnt="5"/>
      <dgm:spPr/>
    </dgm:pt>
    <dgm:pt modelId="{E0C35EEB-B87B-4971-B441-47F5AD0C2888}" type="pres">
      <dgm:prSet presAssocID="{9E129372-F5A7-45FF-A512-A9712811E18F}"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ock"/>
        </a:ext>
      </dgm:extLst>
    </dgm:pt>
    <dgm:pt modelId="{C43CAEA9-7100-4DE4-BFAC-CC31A9D17703}" type="pres">
      <dgm:prSet presAssocID="{9E129372-F5A7-45FF-A512-A9712811E18F}" presName="spaceRect" presStyleCnt="0"/>
      <dgm:spPr/>
    </dgm:pt>
    <dgm:pt modelId="{203CAC7E-ED07-4B69-8CF0-521F62DDBFE7}" type="pres">
      <dgm:prSet presAssocID="{9E129372-F5A7-45FF-A512-A9712811E18F}" presName="parTx" presStyleLbl="revTx" presStyleIdx="4" presStyleCnt="5">
        <dgm:presLayoutVars>
          <dgm:chMax val="0"/>
          <dgm:chPref val="0"/>
        </dgm:presLayoutVars>
      </dgm:prSet>
      <dgm:spPr/>
    </dgm:pt>
  </dgm:ptLst>
  <dgm:cxnLst>
    <dgm:cxn modelId="{6C62C503-5839-4B0D-B173-F5B3F5A9655C}" srcId="{7B1BCD74-BB36-4799-9F9A-3763A13CC8E7}" destId="{6B60175B-D7D7-42BD-B8EE-D2B3678BDDE1}" srcOrd="3" destOrd="0" parTransId="{7F60CF7C-6E3F-4567-B112-02EB703CA56F}" sibTransId="{10A93C7A-62DA-4436-9409-3E9079093D47}"/>
    <dgm:cxn modelId="{FD2E6B0E-4069-4526-A13C-8920BF860AB0}" srcId="{7B1BCD74-BB36-4799-9F9A-3763A13CC8E7}" destId="{54009C72-17CD-44E0-A12A-384572AD962E}" srcOrd="0" destOrd="0" parTransId="{9DD2E926-179B-4D6B-A0A4-AA4B7079C790}" sibTransId="{8D596BF0-CF88-4892-95BF-CA8FFAE496BE}"/>
    <dgm:cxn modelId="{A632FA14-D9F8-4AEB-A97B-3BB5C4D92AEB}" srcId="{7B1BCD74-BB36-4799-9F9A-3763A13CC8E7}" destId="{9E129372-F5A7-45FF-A512-A9712811E18F}" srcOrd="4" destOrd="0" parTransId="{BFC35193-40E2-4E6D-AE96-9600C25E032B}" sibTransId="{355DF45E-55E2-4C39-A212-4DCCD29A37A5}"/>
    <dgm:cxn modelId="{8B900B37-A408-43EF-B021-1A0F21AB759E}" type="presOf" srcId="{BD8859AE-878A-4D22-8324-FF3587BAB84B}" destId="{F5DB3DA5-A0EA-4B83-AF6E-CBDCE497AFBB}" srcOrd="0" destOrd="0" presId="urn:microsoft.com/office/officeart/2018/2/layout/IconVerticalSolidList"/>
    <dgm:cxn modelId="{31573940-EC84-4321-B85D-1C881F874DE3}" type="presOf" srcId="{6B60175B-D7D7-42BD-B8EE-D2B3678BDDE1}" destId="{3A9E023A-AB87-43F9-A795-2D0AAFDB2369}" srcOrd="0" destOrd="0" presId="urn:microsoft.com/office/officeart/2018/2/layout/IconVerticalSolidList"/>
    <dgm:cxn modelId="{53509946-5DB0-4335-A54D-1ED644D94A50}" type="presOf" srcId="{208776E9-8C42-4D61-9C6F-DA4659399AC3}" destId="{85706D91-5ADF-445F-AFB0-C336BA2B0DD9}" srcOrd="0" destOrd="0" presId="urn:microsoft.com/office/officeart/2018/2/layout/IconVerticalSolidList"/>
    <dgm:cxn modelId="{FA27F54E-CF94-4A86-935A-1C81CA8DB1E8}" srcId="{7B1BCD74-BB36-4799-9F9A-3763A13CC8E7}" destId="{BD8859AE-878A-4D22-8324-FF3587BAB84B}" srcOrd="2" destOrd="0" parTransId="{FC74AA7F-7C28-43F8-BD3D-5746A369C877}" sibTransId="{A80C3934-CA99-4C82-BF9C-633F266823FB}"/>
    <dgm:cxn modelId="{AC6A8669-8A08-4B09-BB74-0E17E7011DE5}" type="presOf" srcId="{7B1BCD74-BB36-4799-9F9A-3763A13CC8E7}" destId="{B05C9F3F-7F72-464D-A5E9-FB91FC4074DB}" srcOrd="0" destOrd="0" presId="urn:microsoft.com/office/officeart/2018/2/layout/IconVerticalSolidList"/>
    <dgm:cxn modelId="{A1AF028F-D267-4ECD-A9D1-BE7691A7D883}" type="presOf" srcId="{54009C72-17CD-44E0-A12A-384572AD962E}" destId="{BF1A203B-62E0-4FDC-869C-193222B177F2}" srcOrd="0" destOrd="0" presId="urn:microsoft.com/office/officeart/2018/2/layout/IconVerticalSolidList"/>
    <dgm:cxn modelId="{325BB7A9-B141-49C8-BE94-5348C8A6B2A8}" srcId="{7B1BCD74-BB36-4799-9F9A-3763A13CC8E7}" destId="{208776E9-8C42-4D61-9C6F-DA4659399AC3}" srcOrd="1" destOrd="0" parTransId="{F850C578-3E42-4C27-AB6E-5C4671853D80}" sibTransId="{B3CBE604-EAEC-480E-BE67-80A6D4F4DCF5}"/>
    <dgm:cxn modelId="{32838FF3-91EB-4849-B6AE-3C34D2E42B12}" type="presOf" srcId="{9E129372-F5A7-45FF-A512-A9712811E18F}" destId="{203CAC7E-ED07-4B69-8CF0-521F62DDBFE7}" srcOrd="0" destOrd="0" presId="urn:microsoft.com/office/officeart/2018/2/layout/IconVerticalSolidList"/>
    <dgm:cxn modelId="{1C3E0DA5-A024-42B5-BB36-6EA47B500A73}" type="presParOf" srcId="{B05C9F3F-7F72-464D-A5E9-FB91FC4074DB}" destId="{46DF9DEF-9A61-4B5B-910B-DC2A7BBD932E}" srcOrd="0" destOrd="0" presId="urn:microsoft.com/office/officeart/2018/2/layout/IconVerticalSolidList"/>
    <dgm:cxn modelId="{9F055FAF-CDC9-4DC5-A381-BD23268135A0}" type="presParOf" srcId="{46DF9DEF-9A61-4B5B-910B-DC2A7BBD932E}" destId="{F264F15B-5E6C-4FAF-963D-82B06D8C4392}" srcOrd="0" destOrd="0" presId="urn:microsoft.com/office/officeart/2018/2/layout/IconVerticalSolidList"/>
    <dgm:cxn modelId="{0E245D79-F8B2-4D7D-A083-80549F94A3B7}" type="presParOf" srcId="{46DF9DEF-9A61-4B5B-910B-DC2A7BBD932E}" destId="{75F3B52D-0EB2-4335-A0C2-9B425C2776A6}" srcOrd="1" destOrd="0" presId="urn:microsoft.com/office/officeart/2018/2/layout/IconVerticalSolidList"/>
    <dgm:cxn modelId="{BFEE69B3-3BB9-4D24-9714-B9A8F27A8DC3}" type="presParOf" srcId="{46DF9DEF-9A61-4B5B-910B-DC2A7BBD932E}" destId="{C68341B2-FE7D-4F6D-82C3-BAE99EEF2A2B}" srcOrd="2" destOrd="0" presId="urn:microsoft.com/office/officeart/2018/2/layout/IconVerticalSolidList"/>
    <dgm:cxn modelId="{83C32C85-8DCD-46FD-A4C6-4F940CD599A5}" type="presParOf" srcId="{46DF9DEF-9A61-4B5B-910B-DC2A7BBD932E}" destId="{BF1A203B-62E0-4FDC-869C-193222B177F2}" srcOrd="3" destOrd="0" presId="urn:microsoft.com/office/officeart/2018/2/layout/IconVerticalSolidList"/>
    <dgm:cxn modelId="{0EB8AFE6-B846-4C4D-90E0-21D80BFC03F9}" type="presParOf" srcId="{B05C9F3F-7F72-464D-A5E9-FB91FC4074DB}" destId="{C0AC2EB4-C314-424C-9E6A-12FF723AFA27}" srcOrd="1" destOrd="0" presId="urn:microsoft.com/office/officeart/2018/2/layout/IconVerticalSolidList"/>
    <dgm:cxn modelId="{073387F1-9C36-48B1-BB63-42B41F81FCCF}" type="presParOf" srcId="{B05C9F3F-7F72-464D-A5E9-FB91FC4074DB}" destId="{9FFC7583-C410-46FB-B60C-6D3A5CAD0060}" srcOrd="2" destOrd="0" presId="urn:microsoft.com/office/officeart/2018/2/layout/IconVerticalSolidList"/>
    <dgm:cxn modelId="{932C9827-E4EC-4DC3-B602-936D77F7C4A2}" type="presParOf" srcId="{9FFC7583-C410-46FB-B60C-6D3A5CAD0060}" destId="{8EF29317-B18A-4058-9671-9352E48346BD}" srcOrd="0" destOrd="0" presId="urn:microsoft.com/office/officeart/2018/2/layout/IconVerticalSolidList"/>
    <dgm:cxn modelId="{017D848C-7171-44B7-B02D-3B207E292205}" type="presParOf" srcId="{9FFC7583-C410-46FB-B60C-6D3A5CAD0060}" destId="{ACB05904-85D6-41C8-BF11-682DCA53A2E1}" srcOrd="1" destOrd="0" presId="urn:microsoft.com/office/officeart/2018/2/layout/IconVerticalSolidList"/>
    <dgm:cxn modelId="{8F536F48-A7EC-4FA2-8051-A34D2678ABFA}" type="presParOf" srcId="{9FFC7583-C410-46FB-B60C-6D3A5CAD0060}" destId="{4CBDF0DA-36F5-4D70-904E-E72D1B308A3B}" srcOrd="2" destOrd="0" presId="urn:microsoft.com/office/officeart/2018/2/layout/IconVerticalSolidList"/>
    <dgm:cxn modelId="{1945F38D-27F3-43A1-98CD-7D1E55F8C953}" type="presParOf" srcId="{9FFC7583-C410-46FB-B60C-6D3A5CAD0060}" destId="{85706D91-5ADF-445F-AFB0-C336BA2B0DD9}" srcOrd="3" destOrd="0" presId="urn:microsoft.com/office/officeart/2018/2/layout/IconVerticalSolidList"/>
    <dgm:cxn modelId="{9B5CB59A-D366-42ED-924B-834939F7C3DE}" type="presParOf" srcId="{B05C9F3F-7F72-464D-A5E9-FB91FC4074DB}" destId="{4F468A27-DD4E-408A-9A6E-054F1B08F69D}" srcOrd="3" destOrd="0" presId="urn:microsoft.com/office/officeart/2018/2/layout/IconVerticalSolidList"/>
    <dgm:cxn modelId="{006A5E9F-713D-4466-88A8-89DDC9CFC13B}" type="presParOf" srcId="{B05C9F3F-7F72-464D-A5E9-FB91FC4074DB}" destId="{094E8004-967F-4682-8B6F-813221074C11}" srcOrd="4" destOrd="0" presId="urn:microsoft.com/office/officeart/2018/2/layout/IconVerticalSolidList"/>
    <dgm:cxn modelId="{1AA4AA24-0159-4076-A419-955B331499F6}" type="presParOf" srcId="{094E8004-967F-4682-8B6F-813221074C11}" destId="{1DF5B3D3-47FE-4E64-B86F-954B71934A38}" srcOrd="0" destOrd="0" presId="urn:microsoft.com/office/officeart/2018/2/layout/IconVerticalSolidList"/>
    <dgm:cxn modelId="{A1FB165E-4F4F-4DF7-A22B-56160A875FDF}" type="presParOf" srcId="{094E8004-967F-4682-8B6F-813221074C11}" destId="{8072E35C-0868-4D55-8FA4-92B7EA0CA4B0}" srcOrd="1" destOrd="0" presId="urn:microsoft.com/office/officeart/2018/2/layout/IconVerticalSolidList"/>
    <dgm:cxn modelId="{EF25DF55-D937-427D-BEF4-1FD212084140}" type="presParOf" srcId="{094E8004-967F-4682-8B6F-813221074C11}" destId="{A5737C04-3D58-44F5-8A8C-A091B7A2FABE}" srcOrd="2" destOrd="0" presId="urn:microsoft.com/office/officeart/2018/2/layout/IconVerticalSolidList"/>
    <dgm:cxn modelId="{F8D64ACB-DD25-44C1-9025-77790E266FBD}" type="presParOf" srcId="{094E8004-967F-4682-8B6F-813221074C11}" destId="{F5DB3DA5-A0EA-4B83-AF6E-CBDCE497AFBB}" srcOrd="3" destOrd="0" presId="urn:microsoft.com/office/officeart/2018/2/layout/IconVerticalSolidList"/>
    <dgm:cxn modelId="{21D9947C-5A53-40D6-9786-B15FCF12F676}" type="presParOf" srcId="{B05C9F3F-7F72-464D-A5E9-FB91FC4074DB}" destId="{4DC881AC-C788-4AA9-BE3A-826AA2816FF2}" srcOrd="5" destOrd="0" presId="urn:microsoft.com/office/officeart/2018/2/layout/IconVerticalSolidList"/>
    <dgm:cxn modelId="{810920BB-23B8-4070-9AC8-9566584262A9}" type="presParOf" srcId="{B05C9F3F-7F72-464D-A5E9-FB91FC4074DB}" destId="{7E4D5C50-679D-4EE6-88B9-A88C372D94EC}" srcOrd="6" destOrd="0" presId="urn:microsoft.com/office/officeart/2018/2/layout/IconVerticalSolidList"/>
    <dgm:cxn modelId="{4E6A67B8-53A5-4720-B13B-71037D20FBE7}" type="presParOf" srcId="{7E4D5C50-679D-4EE6-88B9-A88C372D94EC}" destId="{4C7F33D5-8C2C-4745-9FAE-482FDB8D2B76}" srcOrd="0" destOrd="0" presId="urn:microsoft.com/office/officeart/2018/2/layout/IconVerticalSolidList"/>
    <dgm:cxn modelId="{7E84559E-DAC4-498E-8DFB-92EE9CCE1AD5}" type="presParOf" srcId="{7E4D5C50-679D-4EE6-88B9-A88C372D94EC}" destId="{973EDB96-C81B-4F09-9120-6F8F5E8C9DC9}" srcOrd="1" destOrd="0" presId="urn:microsoft.com/office/officeart/2018/2/layout/IconVerticalSolidList"/>
    <dgm:cxn modelId="{29DE1009-0EBD-4AF9-AF7E-694F37A1123F}" type="presParOf" srcId="{7E4D5C50-679D-4EE6-88B9-A88C372D94EC}" destId="{12710AE2-98F5-4E55-A529-5DFD5A405A65}" srcOrd="2" destOrd="0" presId="urn:microsoft.com/office/officeart/2018/2/layout/IconVerticalSolidList"/>
    <dgm:cxn modelId="{BADB3253-BE62-4B7A-BA1F-665A19117ABD}" type="presParOf" srcId="{7E4D5C50-679D-4EE6-88B9-A88C372D94EC}" destId="{3A9E023A-AB87-43F9-A795-2D0AAFDB2369}" srcOrd="3" destOrd="0" presId="urn:microsoft.com/office/officeart/2018/2/layout/IconVerticalSolidList"/>
    <dgm:cxn modelId="{190750D8-EB5A-40AE-B612-7ED1A533A100}" type="presParOf" srcId="{B05C9F3F-7F72-464D-A5E9-FB91FC4074DB}" destId="{000FD474-B75F-4990-8B51-A21B2791D02F}" srcOrd="7" destOrd="0" presId="urn:microsoft.com/office/officeart/2018/2/layout/IconVerticalSolidList"/>
    <dgm:cxn modelId="{102A5E8C-A1E2-4F8C-9AA1-FDD63FD2738D}" type="presParOf" srcId="{B05C9F3F-7F72-464D-A5E9-FB91FC4074DB}" destId="{45AF1322-DBB5-4E2E-893F-6A5E9C010DF5}" srcOrd="8" destOrd="0" presId="urn:microsoft.com/office/officeart/2018/2/layout/IconVerticalSolidList"/>
    <dgm:cxn modelId="{08E05734-8D9E-4203-A55D-D65B76311DC0}" type="presParOf" srcId="{45AF1322-DBB5-4E2E-893F-6A5E9C010DF5}" destId="{3D9FADE1-9812-4908-B269-12434CF26729}" srcOrd="0" destOrd="0" presId="urn:microsoft.com/office/officeart/2018/2/layout/IconVerticalSolidList"/>
    <dgm:cxn modelId="{783B4436-876E-466A-A775-75BC4C401E29}" type="presParOf" srcId="{45AF1322-DBB5-4E2E-893F-6A5E9C010DF5}" destId="{E0C35EEB-B87B-4971-B441-47F5AD0C2888}" srcOrd="1" destOrd="0" presId="urn:microsoft.com/office/officeart/2018/2/layout/IconVerticalSolidList"/>
    <dgm:cxn modelId="{03FC8F63-21DB-4920-9748-07EFAF1A98A2}" type="presParOf" srcId="{45AF1322-DBB5-4E2E-893F-6A5E9C010DF5}" destId="{C43CAEA9-7100-4DE4-BFAC-CC31A9D17703}" srcOrd="2" destOrd="0" presId="urn:microsoft.com/office/officeart/2018/2/layout/IconVerticalSolidList"/>
    <dgm:cxn modelId="{F2415566-0149-433D-8BDC-98FF88B5649D}" type="presParOf" srcId="{45AF1322-DBB5-4E2E-893F-6A5E9C010DF5}" destId="{203CAC7E-ED07-4B69-8CF0-521F62DDBFE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0BB146-6775-4851-AE57-45D3722AA9DA}" type="doc">
      <dgm:prSet loTypeId="urn:microsoft.com/office/officeart/2005/8/layout/list1" loCatId="list" qsTypeId="urn:microsoft.com/office/officeart/2005/8/quickstyle/simple5" qsCatId="simple" csTypeId="urn:microsoft.com/office/officeart/2005/8/colors/accent1_2" csCatId="accent1"/>
      <dgm:spPr/>
      <dgm:t>
        <a:bodyPr/>
        <a:lstStyle/>
        <a:p>
          <a:endParaRPr lang="en-US"/>
        </a:p>
      </dgm:t>
    </dgm:pt>
    <dgm:pt modelId="{9FC00C3B-EFDB-423D-9F17-C867DC1EC8BB}">
      <dgm:prSet/>
      <dgm:spPr/>
      <dgm:t>
        <a:bodyPr/>
        <a:lstStyle/>
        <a:p>
          <a:r>
            <a:rPr lang="en-US" b="0" i="0"/>
            <a:t>To achieve highest degree of security</a:t>
          </a:r>
          <a:endParaRPr lang="en-US"/>
        </a:p>
      </dgm:t>
    </dgm:pt>
    <dgm:pt modelId="{D8D92756-72A6-4E42-B159-ABBDE6ACA98F}" type="parTrans" cxnId="{5A567500-4A84-4388-8C79-ED474AAFDF74}">
      <dgm:prSet/>
      <dgm:spPr/>
      <dgm:t>
        <a:bodyPr/>
        <a:lstStyle/>
        <a:p>
          <a:endParaRPr lang="en-US"/>
        </a:p>
      </dgm:t>
    </dgm:pt>
    <dgm:pt modelId="{2ECE0C39-6A85-43AF-8BDF-57885C231426}" type="sibTrans" cxnId="{5A567500-4A84-4388-8C79-ED474AAFDF74}">
      <dgm:prSet/>
      <dgm:spPr/>
      <dgm:t>
        <a:bodyPr/>
        <a:lstStyle/>
        <a:p>
          <a:endParaRPr lang="en-US"/>
        </a:p>
      </dgm:t>
    </dgm:pt>
    <dgm:pt modelId="{C6E509DD-AEF1-4261-9941-7A0EF2CA2BA9}">
      <dgm:prSet/>
      <dgm:spPr/>
      <dgm:t>
        <a:bodyPr/>
        <a:lstStyle/>
        <a:p>
          <a:r>
            <a:rPr lang="en-US" b="0" i="0"/>
            <a:t>New technologies must be used</a:t>
          </a:r>
          <a:endParaRPr lang="en-US"/>
        </a:p>
      </dgm:t>
    </dgm:pt>
    <dgm:pt modelId="{4E12F44C-1BA7-4E28-91BB-21DCB5488120}" type="parTrans" cxnId="{07657A3B-9AD7-433C-9C89-89E865EFD773}">
      <dgm:prSet/>
      <dgm:spPr/>
      <dgm:t>
        <a:bodyPr/>
        <a:lstStyle/>
        <a:p>
          <a:endParaRPr lang="en-US"/>
        </a:p>
      </dgm:t>
    </dgm:pt>
    <dgm:pt modelId="{5252669E-0330-44F1-92C8-38786D2688FD}" type="sibTrans" cxnId="{07657A3B-9AD7-433C-9C89-89E865EFD773}">
      <dgm:prSet/>
      <dgm:spPr/>
      <dgm:t>
        <a:bodyPr/>
        <a:lstStyle/>
        <a:p>
          <a:endParaRPr lang="en-US"/>
        </a:p>
      </dgm:t>
    </dgm:pt>
    <dgm:pt modelId="{7D0D0D51-36BE-4490-AE32-342900EE2E17}">
      <dgm:prSet/>
      <dgm:spPr/>
      <dgm:t>
        <a:bodyPr/>
        <a:lstStyle/>
        <a:p>
          <a:r>
            <a:rPr lang="en-US" b="0" i="0"/>
            <a:t>Organizational policies and procedures are required to ensure the technologies are not subverted.</a:t>
          </a:r>
          <a:endParaRPr lang="en-US"/>
        </a:p>
      </dgm:t>
    </dgm:pt>
    <dgm:pt modelId="{9751F675-9B18-4E41-A4F5-3EFC22815287}" type="parTrans" cxnId="{3E0D9CB7-8581-4548-B05C-029D362FC3E5}">
      <dgm:prSet/>
      <dgm:spPr/>
      <dgm:t>
        <a:bodyPr/>
        <a:lstStyle/>
        <a:p>
          <a:endParaRPr lang="en-US"/>
        </a:p>
      </dgm:t>
    </dgm:pt>
    <dgm:pt modelId="{A076DF7D-41D3-487B-9F72-FEFCE1806919}" type="sibTrans" cxnId="{3E0D9CB7-8581-4548-B05C-029D362FC3E5}">
      <dgm:prSet/>
      <dgm:spPr/>
      <dgm:t>
        <a:bodyPr/>
        <a:lstStyle/>
        <a:p>
          <a:endParaRPr lang="en-US"/>
        </a:p>
      </dgm:t>
    </dgm:pt>
    <dgm:pt modelId="{32C05420-24F9-4DFD-B50E-EF8933B38713}">
      <dgm:prSet/>
      <dgm:spPr/>
      <dgm:t>
        <a:bodyPr/>
        <a:lstStyle/>
        <a:p>
          <a:r>
            <a:rPr lang="en-US" b="0" i="0"/>
            <a:t>Industry standards and government laws are required to enforce payment mechanisms, as well as to investigate and prosecute violators of laws.</a:t>
          </a:r>
          <a:endParaRPr lang="en-US"/>
        </a:p>
      </dgm:t>
    </dgm:pt>
    <dgm:pt modelId="{738C9534-3B79-4FCE-9C98-0976326EF9BC}" type="parTrans" cxnId="{3AC5F570-B821-4392-8F2B-F2369785F08F}">
      <dgm:prSet/>
      <dgm:spPr/>
      <dgm:t>
        <a:bodyPr/>
        <a:lstStyle/>
        <a:p>
          <a:endParaRPr lang="en-US"/>
        </a:p>
      </dgm:t>
    </dgm:pt>
    <dgm:pt modelId="{38072BA4-5BEE-401D-9FFC-BEEBFBFC0FBD}" type="sibTrans" cxnId="{3AC5F570-B821-4392-8F2B-F2369785F08F}">
      <dgm:prSet/>
      <dgm:spPr/>
      <dgm:t>
        <a:bodyPr/>
        <a:lstStyle/>
        <a:p>
          <a:endParaRPr lang="en-US"/>
        </a:p>
      </dgm:t>
    </dgm:pt>
    <dgm:pt modelId="{3AFAEB86-304A-409F-AE80-B374509BF880}">
      <dgm:prSet/>
      <dgm:spPr/>
      <dgm:t>
        <a:bodyPr/>
        <a:lstStyle/>
        <a:p>
          <a:r>
            <a:rPr lang="en-US" b="0" i="0"/>
            <a:t>Other factors</a:t>
          </a:r>
          <a:endParaRPr lang="en-US"/>
        </a:p>
      </dgm:t>
    </dgm:pt>
    <dgm:pt modelId="{8B487109-B2FA-44A8-BE07-338455B9DBA9}" type="parTrans" cxnId="{00F8D161-897F-4D84-88A7-35C26D31D6EE}">
      <dgm:prSet/>
      <dgm:spPr/>
      <dgm:t>
        <a:bodyPr/>
        <a:lstStyle/>
        <a:p>
          <a:endParaRPr lang="en-US"/>
        </a:p>
      </dgm:t>
    </dgm:pt>
    <dgm:pt modelId="{36B6E5D9-F54E-40F0-ACD0-53AB2AC8F00E}" type="sibTrans" cxnId="{00F8D161-897F-4D84-88A7-35C26D31D6EE}">
      <dgm:prSet/>
      <dgm:spPr/>
      <dgm:t>
        <a:bodyPr/>
        <a:lstStyle/>
        <a:p>
          <a:endParaRPr lang="en-US"/>
        </a:p>
      </dgm:t>
    </dgm:pt>
    <dgm:pt modelId="{5966E351-822A-48F9-8045-D1AE868A45BF}">
      <dgm:prSet/>
      <dgm:spPr/>
      <dgm:t>
        <a:bodyPr/>
        <a:lstStyle/>
        <a:p>
          <a:r>
            <a:rPr lang="en-US" b="0" i="0"/>
            <a:t>Time value of information as there is to money</a:t>
          </a:r>
          <a:endParaRPr lang="en-US"/>
        </a:p>
      </dgm:t>
    </dgm:pt>
    <dgm:pt modelId="{10A800F9-33E2-44F7-83D4-9E2BDA86B4D7}" type="parTrans" cxnId="{FAB2383C-31BE-4B0C-AB60-BA5566F95707}">
      <dgm:prSet/>
      <dgm:spPr/>
      <dgm:t>
        <a:bodyPr/>
        <a:lstStyle/>
        <a:p>
          <a:endParaRPr lang="en-US"/>
        </a:p>
      </dgm:t>
    </dgm:pt>
    <dgm:pt modelId="{4C051F57-07B1-4F93-BFE7-405D1C6D6C23}" type="sibTrans" cxnId="{FAB2383C-31BE-4B0C-AB60-BA5566F95707}">
      <dgm:prSet/>
      <dgm:spPr/>
      <dgm:t>
        <a:bodyPr/>
        <a:lstStyle/>
        <a:p>
          <a:endParaRPr lang="en-US"/>
        </a:p>
      </dgm:t>
    </dgm:pt>
    <dgm:pt modelId="{32114FA3-591A-4714-8009-D962F0142809}">
      <dgm:prSet/>
      <dgm:spPr/>
      <dgm:t>
        <a:bodyPr/>
        <a:lstStyle/>
        <a:p>
          <a:r>
            <a:rPr lang="en-US" b="0" i="0"/>
            <a:t>Cost of security versus potential loss</a:t>
          </a:r>
          <a:endParaRPr lang="en-US"/>
        </a:p>
      </dgm:t>
    </dgm:pt>
    <dgm:pt modelId="{D1F7B666-EF27-4AAE-B244-7FDEB2FA0D9F}" type="parTrans" cxnId="{B2F33350-5675-4A77-A48D-8471F0F50DF6}">
      <dgm:prSet/>
      <dgm:spPr/>
      <dgm:t>
        <a:bodyPr/>
        <a:lstStyle/>
        <a:p>
          <a:endParaRPr lang="en-US"/>
        </a:p>
      </dgm:t>
    </dgm:pt>
    <dgm:pt modelId="{AFD68383-F6F0-4029-820A-1EFEB2549F17}" type="sibTrans" cxnId="{B2F33350-5675-4A77-A48D-8471F0F50DF6}">
      <dgm:prSet/>
      <dgm:spPr/>
      <dgm:t>
        <a:bodyPr/>
        <a:lstStyle/>
        <a:p>
          <a:endParaRPr lang="en-US"/>
        </a:p>
      </dgm:t>
    </dgm:pt>
    <dgm:pt modelId="{EF6ED1EC-4D45-40F1-99DE-876764E32B5D}">
      <dgm:prSet/>
      <dgm:spPr/>
      <dgm:t>
        <a:bodyPr/>
        <a:lstStyle/>
        <a:p>
          <a:r>
            <a:rPr lang="en-US" b="0" i="0"/>
            <a:t>Security often breaks at weakest link</a:t>
          </a:r>
          <a:endParaRPr lang="en-US"/>
        </a:p>
      </dgm:t>
    </dgm:pt>
    <dgm:pt modelId="{453D82BF-BF65-4D75-9C6E-72A3D5B93827}" type="parTrans" cxnId="{A9978EA2-FED3-4BA6-8E5E-A16518810F4F}">
      <dgm:prSet/>
      <dgm:spPr/>
      <dgm:t>
        <a:bodyPr/>
        <a:lstStyle/>
        <a:p>
          <a:endParaRPr lang="en-US"/>
        </a:p>
      </dgm:t>
    </dgm:pt>
    <dgm:pt modelId="{D6245CD6-3B13-4FAA-A49A-326FCF643B23}" type="sibTrans" cxnId="{A9978EA2-FED3-4BA6-8E5E-A16518810F4F}">
      <dgm:prSet/>
      <dgm:spPr/>
      <dgm:t>
        <a:bodyPr/>
        <a:lstStyle/>
        <a:p>
          <a:endParaRPr lang="en-US"/>
        </a:p>
      </dgm:t>
    </dgm:pt>
    <dgm:pt modelId="{6EB43FE8-9EB3-644D-85B8-B42B9D20BF61}" type="pres">
      <dgm:prSet presAssocID="{020BB146-6775-4851-AE57-45D3722AA9DA}" presName="linear" presStyleCnt="0">
        <dgm:presLayoutVars>
          <dgm:dir/>
          <dgm:animLvl val="lvl"/>
          <dgm:resizeHandles val="exact"/>
        </dgm:presLayoutVars>
      </dgm:prSet>
      <dgm:spPr/>
    </dgm:pt>
    <dgm:pt modelId="{B0470BE5-C1EB-8F4E-AA97-16ECD0C63247}" type="pres">
      <dgm:prSet presAssocID="{9FC00C3B-EFDB-423D-9F17-C867DC1EC8BB}" presName="parentLin" presStyleCnt="0"/>
      <dgm:spPr/>
    </dgm:pt>
    <dgm:pt modelId="{81B3C317-DB74-004C-9792-5267C09FC66E}" type="pres">
      <dgm:prSet presAssocID="{9FC00C3B-EFDB-423D-9F17-C867DC1EC8BB}" presName="parentLeftMargin" presStyleLbl="node1" presStyleIdx="0" presStyleCnt="2"/>
      <dgm:spPr/>
    </dgm:pt>
    <dgm:pt modelId="{D9D190D2-8992-CB4A-B877-53A4A908281D}" type="pres">
      <dgm:prSet presAssocID="{9FC00C3B-EFDB-423D-9F17-C867DC1EC8BB}" presName="parentText" presStyleLbl="node1" presStyleIdx="0" presStyleCnt="2">
        <dgm:presLayoutVars>
          <dgm:chMax val="0"/>
          <dgm:bulletEnabled val="1"/>
        </dgm:presLayoutVars>
      </dgm:prSet>
      <dgm:spPr/>
    </dgm:pt>
    <dgm:pt modelId="{8C44F513-FEE1-FA44-A298-E29EB94D0F8D}" type="pres">
      <dgm:prSet presAssocID="{9FC00C3B-EFDB-423D-9F17-C867DC1EC8BB}" presName="negativeSpace" presStyleCnt="0"/>
      <dgm:spPr/>
    </dgm:pt>
    <dgm:pt modelId="{2C1FB6F2-A0E4-E246-A81F-588956EF3CDA}" type="pres">
      <dgm:prSet presAssocID="{9FC00C3B-EFDB-423D-9F17-C867DC1EC8BB}" presName="childText" presStyleLbl="conFgAcc1" presStyleIdx="0" presStyleCnt="2">
        <dgm:presLayoutVars>
          <dgm:bulletEnabled val="1"/>
        </dgm:presLayoutVars>
      </dgm:prSet>
      <dgm:spPr/>
    </dgm:pt>
    <dgm:pt modelId="{9DFE3B44-3489-FB40-BB59-E88D9BA54C19}" type="pres">
      <dgm:prSet presAssocID="{2ECE0C39-6A85-43AF-8BDF-57885C231426}" presName="spaceBetweenRectangles" presStyleCnt="0"/>
      <dgm:spPr/>
    </dgm:pt>
    <dgm:pt modelId="{F070744C-E6FC-B54C-A5CC-48B2F8D64358}" type="pres">
      <dgm:prSet presAssocID="{3AFAEB86-304A-409F-AE80-B374509BF880}" presName="parentLin" presStyleCnt="0"/>
      <dgm:spPr/>
    </dgm:pt>
    <dgm:pt modelId="{3E724807-98A5-7747-A775-70D6BA4020BD}" type="pres">
      <dgm:prSet presAssocID="{3AFAEB86-304A-409F-AE80-B374509BF880}" presName="parentLeftMargin" presStyleLbl="node1" presStyleIdx="0" presStyleCnt="2"/>
      <dgm:spPr/>
    </dgm:pt>
    <dgm:pt modelId="{089C3A97-E867-494A-ADE5-FCCD660D903E}" type="pres">
      <dgm:prSet presAssocID="{3AFAEB86-304A-409F-AE80-B374509BF880}" presName="parentText" presStyleLbl="node1" presStyleIdx="1" presStyleCnt="2">
        <dgm:presLayoutVars>
          <dgm:chMax val="0"/>
          <dgm:bulletEnabled val="1"/>
        </dgm:presLayoutVars>
      </dgm:prSet>
      <dgm:spPr/>
    </dgm:pt>
    <dgm:pt modelId="{40DE9C91-D745-6546-BAAF-B719759DE9E0}" type="pres">
      <dgm:prSet presAssocID="{3AFAEB86-304A-409F-AE80-B374509BF880}" presName="negativeSpace" presStyleCnt="0"/>
      <dgm:spPr/>
    </dgm:pt>
    <dgm:pt modelId="{FC83EC5C-A121-F547-81BE-D6EAE3A11348}" type="pres">
      <dgm:prSet presAssocID="{3AFAEB86-304A-409F-AE80-B374509BF880}" presName="childText" presStyleLbl="conFgAcc1" presStyleIdx="1" presStyleCnt="2">
        <dgm:presLayoutVars>
          <dgm:bulletEnabled val="1"/>
        </dgm:presLayoutVars>
      </dgm:prSet>
      <dgm:spPr/>
    </dgm:pt>
  </dgm:ptLst>
  <dgm:cxnLst>
    <dgm:cxn modelId="{5A567500-4A84-4388-8C79-ED474AAFDF74}" srcId="{020BB146-6775-4851-AE57-45D3722AA9DA}" destId="{9FC00C3B-EFDB-423D-9F17-C867DC1EC8BB}" srcOrd="0" destOrd="0" parTransId="{D8D92756-72A6-4E42-B159-ABBDE6ACA98F}" sibTransId="{2ECE0C39-6A85-43AF-8BDF-57885C231426}"/>
    <dgm:cxn modelId="{2C6ADE06-9264-AE49-86AA-18334E0C77FC}" type="presOf" srcId="{32C05420-24F9-4DFD-B50E-EF8933B38713}" destId="{2C1FB6F2-A0E4-E246-A81F-588956EF3CDA}" srcOrd="0" destOrd="2" presId="urn:microsoft.com/office/officeart/2005/8/layout/list1"/>
    <dgm:cxn modelId="{D59A4A1D-6C3D-2A4E-B0F1-C75DEB10E45B}" type="presOf" srcId="{5966E351-822A-48F9-8045-D1AE868A45BF}" destId="{FC83EC5C-A121-F547-81BE-D6EAE3A11348}" srcOrd="0" destOrd="0" presId="urn:microsoft.com/office/officeart/2005/8/layout/list1"/>
    <dgm:cxn modelId="{07657A3B-9AD7-433C-9C89-89E865EFD773}" srcId="{9FC00C3B-EFDB-423D-9F17-C867DC1EC8BB}" destId="{C6E509DD-AEF1-4261-9941-7A0EF2CA2BA9}" srcOrd="0" destOrd="0" parTransId="{4E12F44C-1BA7-4E28-91BB-21DCB5488120}" sibTransId="{5252669E-0330-44F1-92C8-38786D2688FD}"/>
    <dgm:cxn modelId="{FAB2383C-31BE-4B0C-AB60-BA5566F95707}" srcId="{3AFAEB86-304A-409F-AE80-B374509BF880}" destId="{5966E351-822A-48F9-8045-D1AE868A45BF}" srcOrd="0" destOrd="0" parTransId="{10A800F9-33E2-44F7-83D4-9E2BDA86B4D7}" sibTransId="{4C051F57-07B1-4F93-BFE7-405D1C6D6C23}"/>
    <dgm:cxn modelId="{F159C34B-240B-8B48-9555-5F3177822816}" type="presOf" srcId="{32114FA3-591A-4714-8009-D962F0142809}" destId="{FC83EC5C-A121-F547-81BE-D6EAE3A11348}" srcOrd="0" destOrd="1" presId="urn:microsoft.com/office/officeart/2005/8/layout/list1"/>
    <dgm:cxn modelId="{8B75374D-F532-EA4D-A370-17F413937D6B}" type="presOf" srcId="{C6E509DD-AEF1-4261-9941-7A0EF2CA2BA9}" destId="{2C1FB6F2-A0E4-E246-A81F-588956EF3CDA}" srcOrd="0" destOrd="0" presId="urn:microsoft.com/office/officeart/2005/8/layout/list1"/>
    <dgm:cxn modelId="{B2F33350-5675-4A77-A48D-8471F0F50DF6}" srcId="{3AFAEB86-304A-409F-AE80-B374509BF880}" destId="{32114FA3-591A-4714-8009-D962F0142809}" srcOrd="1" destOrd="0" parTransId="{D1F7B666-EF27-4AAE-B244-7FDEB2FA0D9F}" sibTransId="{AFD68383-F6F0-4029-820A-1EFEB2549F17}"/>
    <dgm:cxn modelId="{8FED6A5A-0862-9440-9FCF-2F126D9D7337}" type="presOf" srcId="{7D0D0D51-36BE-4490-AE32-342900EE2E17}" destId="{2C1FB6F2-A0E4-E246-A81F-588956EF3CDA}" srcOrd="0" destOrd="1" presId="urn:microsoft.com/office/officeart/2005/8/layout/list1"/>
    <dgm:cxn modelId="{00F8D161-897F-4D84-88A7-35C26D31D6EE}" srcId="{020BB146-6775-4851-AE57-45D3722AA9DA}" destId="{3AFAEB86-304A-409F-AE80-B374509BF880}" srcOrd="1" destOrd="0" parTransId="{8B487109-B2FA-44A8-BE07-338455B9DBA9}" sibTransId="{36B6E5D9-F54E-40F0-ACD0-53AB2AC8F00E}"/>
    <dgm:cxn modelId="{2A733767-D5D5-0C44-99B1-D072ED6D5170}" type="presOf" srcId="{3AFAEB86-304A-409F-AE80-B374509BF880}" destId="{3E724807-98A5-7747-A775-70D6BA4020BD}" srcOrd="0" destOrd="0" presId="urn:microsoft.com/office/officeart/2005/8/layout/list1"/>
    <dgm:cxn modelId="{66F4C06D-B293-1B42-ADE3-4E5619E872DC}" type="presOf" srcId="{9FC00C3B-EFDB-423D-9F17-C867DC1EC8BB}" destId="{81B3C317-DB74-004C-9792-5267C09FC66E}" srcOrd="0" destOrd="0" presId="urn:microsoft.com/office/officeart/2005/8/layout/list1"/>
    <dgm:cxn modelId="{3AC5F570-B821-4392-8F2B-F2369785F08F}" srcId="{9FC00C3B-EFDB-423D-9F17-C867DC1EC8BB}" destId="{32C05420-24F9-4DFD-B50E-EF8933B38713}" srcOrd="2" destOrd="0" parTransId="{738C9534-3B79-4FCE-9C98-0976326EF9BC}" sibTransId="{38072BA4-5BEE-401D-9FFC-BEEBFBFC0FBD}"/>
    <dgm:cxn modelId="{30E0A682-C897-DB4C-B078-BC92E0C0D7DA}" type="presOf" srcId="{020BB146-6775-4851-AE57-45D3722AA9DA}" destId="{6EB43FE8-9EB3-644D-85B8-B42B9D20BF61}" srcOrd="0" destOrd="0" presId="urn:microsoft.com/office/officeart/2005/8/layout/list1"/>
    <dgm:cxn modelId="{A9978EA2-FED3-4BA6-8E5E-A16518810F4F}" srcId="{3AFAEB86-304A-409F-AE80-B374509BF880}" destId="{EF6ED1EC-4D45-40F1-99DE-876764E32B5D}" srcOrd="2" destOrd="0" parTransId="{453D82BF-BF65-4D75-9C6E-72A3D5B93827}" sibTransId="{D6245CD6-3B13-4FAA-A49A-326FCF643B23}"/>
    <dgm:cxn modelId="{3E0D9CB7-8581-4548-B05C-029D362FC3E5}" srcId="{9FC00C3B-EFDB-423D-9F17-C867DC1EC8BB}" destId="{7D0D0D51-36BE-4490-AE32-342900EE2E17}" srcOrd="1" destOrd="0" parTransId="{9751F675-9B18-4E41-A4F5-3EFC22815287}" sibTransId="{A076DF7D-41D3-487B-9F72-FEFCE1806919}"/>
    <dgm:cxn modelId="{A93DC3E1-2F22-BB46-AACA-8FF7E55AAC83}" type="presOf" srcId="{3AFAEB86-304A-409F-AE80-B374509BF880}" destId="{089C3A97-E867-494A-ADE5-FCCD660D903E}" srcOrd="1" destOrd="0" presId="urn:microsoft.com/office/officeart/2005/8/layout/list1"/>
    <dgm:cxn modelId="{F115DBEB-CE24-DE42-9058-2C1F32875778}" type="presOf" srcId="{9FC00C3B-EFDB-423D-9F17-C867DC1EC8BB}" destId="{D9D190D2-8992-CB4A-B877-53A4A908281D}" srcOrd="1" destOrd="0" presId="urn:microsoft.com/office/officeart/2005/8/layout/list1"/>
    <dgm:cxn modelId="{69B1D9F2-416B-614B-A56B-775F64C64B34}" type="presOf" srcId="{EF6ED1EC-4D45-40F1-99DE-876764E32B5D}" destId="{FC83EC5C-A121-F547-81BE-D6EAE3A11348}" srcOrd="0" destOrd="2" presId="urn:microsoft.com/office/officeart/2005/8/layout/list1"/>
    <dgm:cxn modelId="{EFA7EBCB-2D4D-2342-9C6E-05804ABC2E9A}" type="presParOf" srcId="{6EB43FE8-9EB3-644D-85B8-B42B9D20BF61}" destId="{B0470BE5-C1EB-8F4E-AA97-16ECD0C63247}" srcOrd="0" destOrd="0" presId="urn:microsoft.com/office/officeart/2005/8/layout/list1"/>
    <dgm:cxn modelId="{BB8FBBC2-CB22-0749-ACA5-862EDEB699BD}" type="presParOf" srcId="{B0470BE5-C1EB-8F4E-AA97-16ECD0C63247}" destId="{81B3C317-DB74-004C-9792-5267C09FC66E}" srcOrd="0" destOrd="0" presId="urn:microsoft.com/office/officeart/2005/8/layout/list1"/>
    <dgm:cxn modelId="{7A26FB99-F122-1945-9D03-B458249E0843}" type="presParOf" srcId="{B0470BE5-C1EB-8F4E-AA97-16ECD0C63247}" destId="{D9D190D2-8992-CB4A-B877-53A4A908281D}" srcOrd="1" destOrd="0" presId="urn:microsoft.com/office/officeart/2005/8/layout/list1"/>
    <dgm:cxn modelId="{DCA1463E-27B2-C14E-8F70-2CBFCB9E4C42}" type="presParOf" srcId="{6EB43FE8-9EB3-644D-85B8-B42B9D20BF61}" destId="{8C44F513-FEE1-FA44-A298-E29EB94D0F8D}" srcOrd="1" destOrd="0" presId="urn:microsoft.com/office/officeart/2005/8/layout/list1"/>
    <dgm:cxn modelId="{CF249546-EBDB-DB4D-B5B6-D280F6183747}" type="presParOf" srcId="{6EB43FE8-9EB3-644D-85B8-B42B9D20BF61}" destId="{2C1FB6F2-A0E4-E246-A81F-588956EF3CDA}" srcOrd="2" destOrd="0" presId="urn:microsoft.com/office/officeart/2005/8/layout/list1"/>
    <dgm:cxn modelId="{ADF5D7EE-7B00-D34B-A527-43307C17F107}" type="presParOf" srcId="{6EB43FE8-9EB3-644D-85B8-B42B9D20BF61}" destId="{9DFE3B44-3489-FB40-BB59-E88D9BA54C19}" srcOrd="3" destOrd="0" presId="urn:microsoft.com/office/officeart/2005/8/layout/list1"/>
    <dgm:cxn modelId="{CC314C87-C645-B244-BFE6-3F0F5987E1F7}" type="presParOf" srcId="{6EB43FE8-9EB3-644D-85B8-B42B9D20BF61}" destId="{F070744C-E6FC-B54C-A5CC-48B2F8D64358}" srcOrd="4" destOrd="0" presId="urn:microsoft.com/office/officeart/2005/8/layout/list1"/>
    <dgm:cxn modelId="{61702D07-6975-4C4D-84EE-0F3A66AD0F6B}" type="presParOf" srcId="{F070744C-E6FC-B54C-A5CC-48B2F8D64358}" destId="{3E724807-98A5-7747-A775-70D6BA4020BD}" srcOrd="0" destOrd="0" presId="urn:microsoft.com/office/officeart/2005/8/layout/list1"/>
    <dgm:cxn modelId="{5F466ED2-8066-D645-BCE6-AC74ED812B0A}" type="presParOf" srcId="{F070744C-E6FC-B54C-A5CC-48B2F8D64358}" destId="{089C3A97-E867-494A-ADE5-FCCD660D903E}" srcOrd="1" destOrd="0" presId="urn:microsoft.com/office/officeart/2005/8/layout/list1"/>
    <dgm:cxn modelId="{17D8E4DC-3DF6-F44F-811D-9FA980E22547}" type="presParOf" srcId="{6EB43FE8-9EB3-644D-85B8-B42B9D20BF61}" destId="{40DE9C91-D745-6546-BAAF-B719759DE9E0}" srcOrd="5" destOrd="0" presId="urn:microsoft.com/office/officeart/2005/8/layout/list1"/>
    <dgm:cxn modelId="{C742B80F-FB44-BC4A-BA85-CC196AE8AA3E}" type="presParOf" srcId="{6EB43FE8-9EB3-644D-85B8-B42B9D20BF61}" destId="{FC83EC5C-A121-F547-81BE-D6EAE3A11348}"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10014BE1-AD61-4E47-8619-2FC8C27EAD75}" type="doc">
      <dgm:prSet loTypeId="urn:microsoft.com/office/officeart/2016/7/layout/VerticalHollowActionList" loCatId="List" qsTypeId="urn:microsoft.com/office/officeart/2005/8/quickstyle/simple2" qsCatId="simple" csTypeId="urn:microsoft.com/office/officeart/2005/8/colors/accent2_2" csCatId="accent2"/>
      <dgm:spPr/>
      <dgm:t>
        <a:bodyPr/>
        <a:lstStyle/>
        <a:p>
          <a:endParaRPr lang="en-US"/>
        </a:p>
      </dgm:t>
    </dgm:pt>
    <dgm:pt modelId="{2FEBC61F-62D7-45A5-9FAF-6699C50402C2}">
      <dgm:prSet/>
      <dgm:spPr/>
      <dgm:t>
        <a:bodyPr/>
        <a:lstStyle/>
        <a:p>
          <a:r>
            <a:rPr lang="en-US"/>
            <a:t>Protecting</a:t>
          </a:r>
        </a:p>
      </dgm:t>
    </dgm:pt>
    <dgm:pt modelId="{BB0E0C43-B93F-4ECC-AC1E-EC15CA00385E}" type="parTrans" cxnId="{DF7A2844-5911-4B92-B6F2-5E5936C42731}">
      <dgm:prSet/>
      <dgm:spPr/>
      <dgm:t>
        <a:bodyPr/>
        <a:lstStyle/>
        <a:p>
          <a:endParaRPr lang="en-US"/>
        </a:p>
      </dgm:t>
    </dgm:pt>
    <dgm:pt modelId="{2C743FB7-3E9A-4D2D-B567-57DFDE37E8A4}" type="sibTrans" cxnId="{DF7A2844-5911-4B92-B6F2-5E5936C42731}">
      <dgm:prSet/>
      <dgm:spPr/>
      <dgm:t>
        <a:bodyPr/>
        <a:lstStyle/>
        <a:p>
          <a:endParaRPr lang="en-US"/>
        </a:p>
      </dgm:t>
    </dgm:pt>
    <dgm:pt modelId="{C90811E9-65EF-4C66-A9EA-668B98F326B0}">
      <dgm:prSet/>
      <dgm:spPr/>
      <dgm:t>
        <a:bodyPr/>
        <a:lstStyle/>
        <a:p>
          <a:r>
            <a:rPr lang="en-US"/>
            <a:t>Protecting Internet communications</a:t>
          </a:r>
        </a:p>
      </dgm:t>
    </dgm:pt>
    <dgm:pt modelId="{1B18FDDC-2451-471A-924E-38A35C3A04D6}" type="parTrans" cxnId="{856D8348-CBC8-4911-AB12-A1E12E75E2E1}">
      <dgm:prSet/>
      <dgm:spPr/>
      <dgm:t>
        <a:bodyPr/>
        <a:lstStyle/>
        <a:p>
          <a:endParaRPr lang="en-US"/>
        </a:p>
      </dgm:t>
    </dgm:pt>
    <dgm:pt modelId="{E1B28459-F327-4FFB-BE60-E6873E9CB341}" type="sibTrans" cxnId="{856D8348-CBC8-4911-AB12-A1E12E75E2E1}">
      <dgm:prSet/>
      <dgm:spPr/>
      <dgm:t>
        <a:bodyPr/>
        <a:lstStyle/>
        <a:p>
          <a:endParaRPr lang="en-US"/>
        </a:p>
      </dgm:t>
    </dgm:pt>
    <dgm:pt modelId="{1B8EF5E8-083F-4438-AABA-D13891ACF22D}">
      <dgm:prSet/>
      <dgm:spPr/>
      <dgm:t>
        <a:bodyPr/>
        <a:lstStyle/>
        <a:p>
          <a:r>
            <a:rPr lang="en-US"/>
            <a:t>Encryption</a:t>
          </a:r>
        </a:p>
      </dgm:t>
    </dgm:pt>
    <dgm:pt modelId="{06CE7A8B-C2E3-4423-89FE-D218BE421438}" type="parTrans" cxnId="{740A0EA7-C6C5-4D3D-9F56-BF9DB6631E36}">
      <dgm:prSet/>
      <dgm:spPr/>
      <dgm:t>
        <a:bodyPr/>
        <a:lstStyle/>
        <a:p>
          <a:endParaRPr lang="en-US"/>
        </a:p>
      </dgm:t>
    </dgm:pt>
    <dgm:pt modelId="{08DF12DF-7DB8-4866-B1DC-A2BEC8E39838}" type="sibTrans" cxnId="{740A0EA7-C6C5-4D3D-9F56-BF9DB6631E36}">
      <dgm:prSet/>
      <dgm:spPr/>
      <dgm:t>
        <a:bodyPr/>
        <a:lstStyle/>
        <a:p>
          <a:endParaRPr lang="en-US"/>
        </a:p>
      </dgm:t>
    </dgm:pt>
    <dgm:pt modelId="{B1B64836-E4D4-4DC1-859C-DEC19E7A55AB}">
      <dgm:prSet/>
      <dgm:spPr/>
      <dgm:t>
        <a:bodyPr/>
        <a:lstStyle/>
        <a:p>
          <a:r>
            <a:rPr lang="en-US"/>
            <a:t>Securing</a:t>
          </a:r>
        </a:p>
      </dgm:t>
    </dgm:pt>
    <dgm:pt modelId="{1C1D7CA1-5E9F-42DE-A6A7-4F8335EF7907}" type="parTrans" cxnId="{2CDC9D30-4914-4EE8-BAD5-F72DDB2C5AD7}">
      <dgm:prSet/>
      <dgm:spPr/>
      <dgm:t>
        <a:bodyPr/>
        <a:lstStyle/>
        <a:p>
          <a:endParaRPr lang="en-US"/>
        </a:p>
      </dgm:t>
    </dgm:pt>
    <dgm:pt modelId="{CA6BBC91-272D-454A-A1EB-C0332B924E21}" type="sibTrans" cxnId="{2CDC9D30-4914-4EE8-BAD5-F72DDB2C5AD7}">
      <dgm:prSet/>
      <dgm:spPr/>
      <dgm:t>
        <a:bodyPr/>
        <a:lstStyle/>
        <a:p>
          <a:endParaRPr lang="en-US"/>
        </a:p>
      </dgm:t>
    </dgm:pt>
    <dgm:pt modelId="{CE4EAD49-583E-418A-9180-76BFB5DD2609}">
      <dgm:prSet/>
      <dgm:spPr/>
      <dgm:t>
        <a:bodyPr/>
        <a:lstStyle/>
        <a:p>
          <a:r>
            <a:rPr lang="en-US"/>
            <a:t>Securing channels of communication</a:t>
          </a:r>
        </a:p>
      </dgm:t>
    </dgm:pt>
    <dgm:pt modelId="{013FD95F-886E-4B6B-AC7A-71F63D59CDA0}" type="parTrans" cxnId="{7360C5B4-7250-462A-9DE5-D43FC9761F4D}">
      <dgm:prSet/>
      <dgm:spPr/>
      <dgm:t>
        <a:bodyPr/>
        <a:lstStyle/>
        <a:p>
          <a:endParaRPr lang="en-US"/>
        </a:p>
      </dgm:t>
    </dgm:pt>
    <dgm:pt modelId="{CA243331-C69B-4FB0-A643-8E14C53DF03B}" type="sibTrans" cxnId="{7360C5B4-7250-462A-9DE5-D43FC9761F4D}">
      <dgm:prSet/>
      <dgm:spPr/>
      <dgm:t>
        <a:bodyPr/>
        <a:lstStyle/>
        <a:p>
          <a:endParaRPr lang="en-US"/>
        </a:p>
      </dgm:t>
    </dgm:pt>
    <dgm:pt modelId="{F24470BB-5182-4122-9A9B-D3348480B19E}">
      <dgm:prSet/>
      <dgm:spPr/>
      <dgm:t>
        <a:bodyPr/>
        <a:lstStyle/>
        <a:p>
          <a:r>
            <a:rPr lang="en-US"/>
            <a:t>S S L, T L S, V P N s, Wi-Fi</a:t>
          </a:r>
        </a:p>
      </dgm:t>
    </dgm:pt>
    <dgm:pt modelId="{BF6DB4FF-EDC7-4232-94B0-DA41AF9DE2ED}" type="parTrans" cxnId="{92D62259-6991-436A-BCA6-ED9F6171EBD1}">
      <dgm:prSet/>
      <dgm:spPr/>
      <dgm:t>
        <a:bodyPr/>
        <a:lstStyle/>
        <a:p>
          <a:endParaRPr lang="en-US"/>
        </a:p>
      </dgm:t>
    </dgm:pt>
    <dgm:pt modelId="{2E1744D4-C3C7-4EF3-A391-A06035F458EA}" type="sibTrans" cxnId="{92D62259-6991-436A-BCA6-ED9F6171EBD1}">
      <dgm:prSet/>
      <dgm:spPr/>
      <dgm:t>
        <a:bodyPr/>
        <a:lstStyle/>
        <a:p>
          <a:endParaRPr lang="en-US"/>
        </a:p>
      </dgm:t>
    </dgm:pt>
    <dgm:pt modelId="{7F50EE8A-9D0C-47A9-BE64-585C32F0535B}">
      <dgm:prSet/>
      <dgm:spPr/>
      <dgm:t>
        <a:bodyPr/>
        <a:lstStyle/>
        <a:p>
          <a:r>
            <a:rPr lang="en-US"/>
            <a:t>Protecting</a:t>
          </a:r>
        </a:p>
      </dgm:t>
    </dgm:pt>
    <dgm:pt modelId="{8D8D0ADA-8E66-4CB0-9F37-BB79E6B1B661}" type="parTrans" cxnId="{B2A9AE6F-97CD-44A3-809F-F8B799716520}">
      <dgm:prSet/>
      <dgm:spPr/>
      <dgm:t>
        <a:bodyPr/>
        <a:lstStyle/>
        <a:p>
          <a:endParaRPr lang="en-US"/>
        </a:p>
      </dgm:t>
    </dgm:pt>
    <dgm:pt modelId="{522E795B-9E54-4B77-B700-032437C9A8E4}" type="sibTrans" cxnId="{B2A9AE6F-97CD-44A3-809F-F8B799716520}">
      <dgm:prSet/>
      <dgm:spPr/>
      <dgm:t>
        <a:bodyPr/>
        <a:lstStyle/>
        <a:p>
          <a:endParaRPr lang="en-US"/>
        </a:p>
      </dgm:t>
    </dgm:pt>
    <dgm:pt modelId="{A62A1EC0-2CA0-4884-A5C9-61ABDF667D56}">
      <dgm:prSet/>
      <dgm:spPr/>
      <dgm:t>
        <a:bodyPr/>
        <a:lstStyle/>
        <a:p>
          <a:r>
            <a:rPr lang="en-US"/>
            <a:t>Protecting networks</a:t>
          </a:r>
        </a:p>
      </dgm:t>
    </dgm:pt>
    <dgm:pt modelId="{B79C82CA-145C-4D73-B3BB-3F0FF34585F6}" type="parTrans" cxnId="{DF163EFD-3F10-47E3-82DE-16E8B6E103C2}">
      <dgm:prSet/>
      <dgm:spPr/>
      <dgm:t>
        <a:bodyPr/>
        <a:lstStyle/>
        <a:p>
          <a:endParaRPr lang="en-US"/>
        </a:p>
      </dgm:t>
    </dgm:pt>
    <dgm:pt modelId="{98D715B9-DC76-47B6-991A-124128851760}" type="sibTrans" cxnId="{DF163EFD-3F10-47E3-82DE-16E8B6E103C2}">
      <dgm:prSet/>
      <dgm:spPr/>
      <dgm:t>
        <a:bodyPr/>
        <a:lstStyle/>
        <a:p>
          <a:endParaRPr lang="en-US"/>
        </a:p>
      </dgm:t>
    </dgm:pt>
    <dgm:pt modelId="{6CBB4264-3477-4CFC-B6C4-DB9E5F66C654}">
      <dgm:prSet/>
      <dgm:spPr/>
      <dgm:t>
        <a:bodyPr/>
        <a:lstStyle/>
        <a:p>
          <a:r>
            <a:rPr lang="en-US"/>
            <a:t>Firewalls, proxy servers, I D S, I P S</a:t>
          </a:r>
        </a:p>
      </dgm:t>
    </dgm:pt>
    <dgm:pt modelId="{FE630BD8-9AC2-4004-8FAD-72F79F9D6BDD}" type="parTrans" cxnId="{95FC0E7E-669E-44C7-ABA8-3A509C93F7BF}">
      <dgm:prSet/>
      <dgm:spPr/>
      <dgm:t>
        <a:bodyPr/>
        <a:lstStyle/>
        <a:p>
          <a:endParaRPr lang="en-US"/>
        </a:p>
      </dgm:t>
    </dgm:pt>
    <dgm:pt modelId="{DD8D025F-36D0-4FCF-BC5C-9E73B87801DE}" type="sibTrans" cxnId="{95FC0E7E-669E-44C7-ABA8-3A509C93F7BF}">
      <dgm:prSet/>
      <dgm:spPr/>
      <dgm:t>
        <a:bodyPr/>
        <a:lstStyle/>
        <a:p>
          <a:endParaRPr lang="en-US"/>
        </a:p>
      </dgm:t>
    </dgm:pt>
    <dgm:pt modelId="{02B1B703-A745-4E12-9EDA-1B7F91B61902}">
      <dgm:prSet/>
      <dgm:spPr/>
      <dgm:t>
        <a:bodyPr/>
        <a:lstStyle/>
        <a:p>
          <a:r>
            <a:rPr lang="en-US"/>
            <a:t>Protecting</a:t>
          </a:r>
        </a:p>
      </dgm:t>
    </dgm:pt>
    <dgm:pt modelId="{4D7330B0-8D9E-4ABB-AF7C-C63160BE44C4}" type="parTrans" cxnId="{8B06CDCE-370A-4680-90E4-47B1E093A8D7}">
      <dgm:prSet/>
      <dgm:spPr/>
      <dgm:t>
        <a:bodyPr/>
        <a:lstStyle/>
        <a:p>
          <a:endParaRPr lang="en-US"/>
        </a:p>
      </dgm:t>
    </dgm:pt>
    <dgm:pt modelId="{3C16A8D6-2987-47F5-80E2-9113BE8CABCB}" type="sibTrans" cxnId="{8B06CDCE-370A-4680-90E4-47B1E093A8D7}">
      <dgm:prSet/>
      <dgm:spPr/>
      <dgm:t>
        <a:bodyPr/>
        <a:lstStyle/>
        <a:p>
          <a:endParaRPr lang="en-US"/>
        </a:p>
      </dgm:t>
    </dgm:pt>
    <dgm:pt modelId="{72A0DA63-A1C8-422B-BD42-B7AF36640C8D}">
      <dgm:prSet/>
      <dgm:spPr/>
      <dgm:t>
        <a:bodyPr/>
        <a:lstStyle/>
        <a:p>
          <a:r>
            <a:rPr lang="en-US"/>
            <a:t>Protecting servers and clients</a:t>
          </a:r>
        </a:p>
      </dgm:t>
    </dgm:pt>
    <dgm:pt modelId="{526F64F6-4FE0-414B-8E0A-A824BE22476D}" type="parTrans" cxnId="{F04E8D84-C00B-49FE-BDB1-48BA16C50889}">
      <dgm:prSet/>
      <dgm:spPr/>
      <dgm:t>
        <a:bodyPr/>
        <a:lstStyle/>
        <a:p>
          <a:endParaRPr lang="en-US"/>
        </a:p>
      </dgm:t>
    </dgm:pt>
    <dgm:pt modelId="{71D632DE-C00C-48C8-801F-4743536D2139}" type="sibTrans" cxnId="{F04E8D84-C00B-49FE-BDB1-48BA16C50889}">
      <dgm:prSet/>
      <dgm:spPr/>
      <dgm:t>
        <a:bodyPr/>
        <a:lstStyle/>
        <a:p>
          <a:endParaRPr lang="en-US"/>
        </a:p>
      </dgm:t>
    </dgm:pt>
    <dgm:pt modelId="{47CAD6F8-9A63-4DE8-A463-5399412DA2E4}">
      <dgm:prSet/>
      <dgm:spPr/>
      <dgm:t>
        <a:bodyPr/>
        <a:lstStyle/>
        <a:p>
          <a:r>
            <a:rPr lang="en-US"/>
            <a:t>O S security, anti-virus software</a:t>
          </a:r>
        </a:p>
      </dgm:t>
    </dgm:pt>
    <dgm:pt modelId="{5D47111B-48FA-42B7-BC5E-1E994515BFA8}" type="parTrans" cxnId="{65EA3D67-E15A-4327-B9DD-5C5472AAB551}">
      <dgm:prSet/>
      <dgm:spPr/>
      <dgm:t>
        <a:bodyPr/>
        <a:lstStyle/>
        <a:p>
          <a:endParaRPr lang="en-US"/>
        </a:p>
      </dgm:t>
    </dgm:pt>
    <dgm:pt modelId="{740E26C0-7870-4F70-9024-4F8BDF87CEA2}" type="sibTrans" cxnId="{65EA3D67-E15A-4327-B9DD-5C5472AAB551}">
      <dgm:prSet/>
      <dgm:spPr/>
      <dgm:t>
        <a:bodyPr/>
        <a:lstStyle/>
        <a:p>
          <a:endParaRPr lang="en-US"/>
        </a:p>
      </dgm:t>
    </dgm:pt>
    <dgm:pt modelId="{6B7DEDD3-EAD7-544C-A160-A30B08D6F311}" type="pres">
      <dgm:prSet presAssocID="{10014BE1-AD61-4E47-8619-2FC8C27EAD75}" presName="Name0" presStyleCnt="0">
        <dgm:presLayoutVars>
          <dgm:dir/>
          <dgm:animLvl val="lvl"/>
          <dgm:resizeHandles val="exact"/>
        </dgm:presLayoutVars>
      </dgm:prSet>
      <dgm:spPr/>
    </dgm:pt>
    <dgm:pt modelId="{8D935ABF-A9CC-8F48-9C23-34DB9CF03D65}" type="pres">
      <dgm:prSet presAssocID="{2FEBC61F-62D7-45A5-9FAF-6699C50402C2}" presName="linNode" presStyleCnt="0"/>
      <dgm:spPr/>
    </dgm:pt>
    <dgm:pt modelId="{1C08C33D-96C7-1E46-8203-C43B5714F236}" type="pres">
      <dgm:prSet presAssocID="{2FEBC61F-62D7-45A5-9FAF-6699C50402C2}" presName="parentText" presStyleLbl="solidFgAcc1" presStyleIdx="0" presStyleCnt="4">
        <dgm:presLayoutVars>
          <dgm:chMax val="1"/>
          <dgm:bulletEnabled/>
        </dgm:presLayoutVars>
      </dgm:prSet>
      <dgm:spPr/>
    </dgm:pt>
    <dgm:pt modelId="{49C8380E-3EF7-B941-8BBB-5C9297F9C5CE}" type="pres">
      <dgm:prSet presAssocID="{2FEBC61F-62D7-45A5-9FAF-6699C50402C2}" presName="descendantText" presStyleLbl="alignNode1" presStyleIdx="0" presStyleCnt="4">
        <dgm:presLayoutVars>
          <dgm:bulletEnabled/>
        </dgm:presLayoutVars>
      </dgm:prSet>
      <dgm:spPr/>
    </dgm:pt>
    <dgm:pt modelId="{274ADCEC-36D6-694B-AC8E-1EF1B8591887}" type="pres">
      <dgm:prSet presAssocID="{2C743FB7-3E9A-4D2D-B567-57DFDE37E8A4}" presName="sp" presStyleCnt="0"/>
      <dgm:spPr/>
    </dgm:pt>
    <dgm:pt modelId="{0DC6E906-2A17-3740-B4F8-007967EAE787}" type="pres">
      <dgm:prSet presAssocID="{B1B64836-E4D4-4DC1-859C-DEC19E7A55AB}" presName="linNode" presStyleCnt="0"/>
      <dgm:spPr/>
    </dgm:pt>
    <dgm:pt modelId="{B89FBD5F-5D12-9840-90EA-E44E63244D13}" type="pres">
      <dgm:prSet presAssocID="{B1B64836-E4D4-4DC1-859C-DEC19E7A55AB}" presName="parentText" presStyleLbl="solidFgAcc1" presStyleIdx="1" presStyleCnt="4">
        <dgm:presLayoutVars>
          <dgm:chMax val="1"/>
          <dgm:bulletEnabled/>
        </dgm:presLayoutVars>
      </dgm:prSet>
      <dgm:spPr/>
    </dgm:pt>
    <dgm:pt modelId="{16F69708-7D0A-0E4B-98E8-6B0B2C96B796}" type="pres">
      <dgm:prSet presAssocID="{B1B64836-E4D4-4DC1-859C-DEC19E7A55AB}" presName="descendantText" presStyleLbl="alignNode1" presStyleIdx="1" presStyleCnt="4">
        <dgm:presLayoutVars>
          <dgm:bulletEnabled/>
        </dgm:presLayoutVars>
      </dgm:prSet>
      <dgm:spPr/>
    </dgm:pt>
    <dgm:pt modelId="{6C36A18A-57D4-B245-AAD8-CEA5B5EE6E73}" type="pres">
      <dgm:prSet presAssocID="{CA6BBC91-272D-454A-A1EB-C0332B924E21}" presName="sp" presStyleCnt="0"/>
      <dgm:spPr/>
    </dgm:pt>
    <dgm:pt modelId="{A8A82170-4C56-D14B-B58F-ED50D488E161}" type="pres">
      <dgm:prSet presAssocID="{7F50EE8A-9D0C-47A9-BE64-585C32F0535B}" presName="linNode" presStyleCnt="0"/>
      <dgm:spPr/>
    </dgm:pt>
    <dgm:pt modelId="{2E48E044-6789-8544-B304-F4891FC5BC6C}" type="pres">
      <dgm:prSet presAssocID="{7F50EE8A-9D0C-47A9-BE64-585C32F0535B}" presName="parentText" presStyleLbl="solidFgAcc1" presStyleIdx="2" presStyleCnt="4">
        <dgm:presLayoutVars>
          <dgm:chMax val="1"/>
          <dgm:bulletEnabled/>
        </dgm:presLayoutVars>
      </dgm:prSet>
      <dgm:spPr/>
    </dgm:pt>
    <dgm:pt modelId="{4EB85AE4-9C07-E94E-A3B4-0A30917764BC}" type="pres">
      <dgm:prSet presAssocID="{7F50EE8A-9D0C-47A9-BE64-585C32F0535B}" presName="descendantText" presStyleLbl="alignNode1" presStyleIdx="2" presStyleCnt="4">
        <dgm:presLayoutVars>
          <dgm:bulletEnabled/>
        </dgm:presLayoutVars>
      </dgm:prSet>
      <dgm:spPr/>
    </dgm:pt>
    <dgm:pt modelId="{5D91F935-E659-B74A-83DA-20C8FCA137E5}" type="pres">
      <dgm:prSet presAssocID="{522E795B-9E54-4B77-B700-032437C9A8E4}" presName="sp" presStyleCnt="0"/>
      <dgm:spPr/>
    </dgm:pt>
    <dgm:pt modelId="{DBB97544-26A5-3E4F-B480-8C9F89ED7FFA}" type="pres">
      <dgm:prSet presAssocID="{02B1B703-A745-4E12-9EDA-1B7F91B61902}" presName="linNode" presStyleCnt="0"/>
      <dgm:spPr/>
    </dgm:pt>
    <dgm:pt modelId="{44DC52D3-ECE8-4443-A6EC-C999382853DF}" type="pres">
      <dgm:prSet presAssocID="{02B1B703-A745-4E12-9EDA-1B7F91B61902}" presName="parentText" presStyleLbl="solidFgAcc1" presStyleIdx="3" presStyleCnt="4">
        <dgm:presLayoutVars>
          <dgm:chMax val="1"/>
          <dgm:bulletEnabled/>
        </dgm:presLayoutVars>
      </dgm:prSet>
      <dgm:spPr/>
    </dgm:pt>
    <dgm:pt modelId="{C067BF51-26BA-514B-83BD-5614D25A2BDA}" type="pres">
      <dgm:prSet presAssocID="{02B1B703-A745-4E12-9EDA-1B7F91B61902}" presName="descendantText" presStyleLbl="alignNode1" presStyleIdx="3" presStyleCnt="4">
        <dgm:presLayoutVars>
          <dgm:bulletEnabled/>
        </dgm:presLayoutVars>
      </dgm:prSet>
      <dgm:spPr/>
    </dgm:pt>
  </dgm:ptLst>
  <dgm:cxnLst>
    <dgm:cxn modelId="{78B6CA0F-B689-E847-9E6B-3C79E07F7E07}" type="presOf" srcId="{10014BE1-AD61-4E47-8619-2FC8C27EAD75}" destId="{6B7DEDD3-EAD7-544C-A160-A30B08D6F311}" srcOrd="0" destOrd="0" presId="urn:microsoft.com/office/officeart/2016/7/layout/VerticalHollowActionList"/>
    <dgm:cxn modelId="{3F771112-13F9-8346-9BBE-1648032B547F}" type="presOf" srcId="{1B8EF5E8-083F-4438-AABA-D13891ACF22D}" destId="{49C8380E-3EF7-B941-8BBB-5C9297F9C5CE}" srcOrd="0" destOrd="1" presId="urn:microsoft.com/office/officeart/2016/7/layout/VerticalHollowActionList"/>
    <dgm:cxn modelId="{48557327-FB56-3840-AAB7-0BB4B3199A04}" type="presOf" srcId="{2FEBC61F-62D7-45A5-9FAF-6699C50402C2}" destId="{1C08C33D-96C7-1E46-8203-C43B5714F236}" srcOrd="0" destOrd="0" presId="urn:microsoft.com/office/officeart/2016/7/layout/VerticalHollowActionList"/>
    <dgm:cxn modelId="{2CDC9D30-4914-4EE8-BAD5-F72DDB2C5AD7}" srcId="{10014BE1-AD61-4E47-8619-2FC8C27EAD75}" destId="{B1B64836-E4D4-4DC1-859C-DEC19E7A55AB}" srcOrd="1" destOrd="0" parTransId="{1C1D7CA1-5E9F-42DE-A6A7-4F8335EF7907}" sibTransId="{CA6BBC91-272D-454A-A1EB-C0332B924E21}"/>
    <dgm:cxn modelId="{FC6F4D38-1E60-CB4A-B442-72B92D55E4AD}" type="presOf" srcId="{CE4EAD49-583E-418A-9180-76BFB5DD2609}" destId="{16F69708-7D0A-0E4B-98E8-6B0B2C96B796}" srcOrd="0" destOrd="0" presId="urn:microsoft.com/office/officeart/2016/7/layout/VerticalHollowActionList"/>
    <dgm:cxn modelId="{DF7A2844-5911-4B92-B6F2-5E5936C42731}" srcId="{10014BE1-AD61-4E47-8619-2FC8C27EAD75}" destId="{2FEBC61F-62D7-45A5-9FAF-6699C50402C2}" srcOrd="0" destOrd="0" parTransId="{BB0E0C43-B93F-4ECC-AC1E-EC15CA00385E}" sibTransId="{2C743FB7-3E9A-4D2D-B567-57DFDE37E8A4}"/>
    <dgm:cxn modelId="{856D8348-CBC8-4911-AB12-A1E12E75E2E1}" srcId="{2FEBC61F-62D7-45A5-9FAF-6699C50402C2}" destId="{C90811E9-65EF-4C66-A9EA-668B98F326B0}" srcOrd="0" destOrd="0" parTransId="{1B18FDDC-2451-471A-924E-38A35C3A04D6}" sibTransId="{E1B28459-F327-4FFB-BE60-E6873E9CB341}"/>
    <dgm:cxn modelId="{92D62259-6991-436A-BCA6-ED9F6171EBD1}" srcId="{CE4EAD49-583E-418A-9180-76BFB5DD2609}" destId="{F24470BB-5182-4122-9A9B-D3348480B19E}" srcOrd="0" destOrd="0" parTransId="{BF6DB4FF-EDC7-4232-94B0-DA41AF9DE2ED}" sibTransId="{2E1744D4-C3C7-4EF3-A391-A06035F458EA}"/>
    <dgm:cxn modelId="{65EA3D67-E15A-4327-B9DD-5C5472AAB551}" srcId="{72A0DA63-A1C8-422B-BD42-B7AF36640C8D}" destId="{47CAD6F8-9A63-4DE8-A463-5399412DA2E4}" srcOrd="0" destOrd="0" parTransId="{5D47111B-48FA-42B7-BC5E-1E994515BFA8}" sibTransId="{740E26C0-7870-4F70-9024-4F8BDF87CEA2}"/>
    <dgm:cxn modelId="{B2A9AE6F-97CD-44A3-809F-F8B799716520}" srcId="{10014BE1-AD61-4E47-8619-2FC8C27EAD75}" destId="{7F50EE8A-9D0C-47A9-BE64-585C32F0535B}" srcOrd="2" destOrd="0" parTransId="{8D8D0ADA-8E66-4CB0-9F37-BB79E6B1B661}" sibTransId="{522E795B-9E54-4B77-B700-032437C9A8E4}"/>
    <dgm:cxn modelId="{95FC0E7E-669E-44C7-ABA8-3A509C93F7BF}" srcId="{A62A1EC0-2CA0-4884-A5C9-61ABDF667D56}" destId="{6CBB4264-3477-4CFC-B6C4-DB9E5F66C654}" srcOrd="0" destOrd="0" parTransId="{FE630BD8-9AC2-4004-8FAD-72F79F9D6BDD}" sibTransId="{DD8D025F-36D0-4FCF-BC5C-9E73B87801DE}"/>
    <dgm:cxn modelId="{A62D507E-9060-CA43-A519-0B2A2BC59BCD}" type="presOf" srcId="{C90811E9-65EF-4C66-A9EA-668B98F326B0}" destId="{49C8380E-3EF7-B941-8BBB-5C9297F9C5CE}" srcOrd="0" destOrd="0" presId="urn:microsoft.com/office/officeart/2016/7/layout/VerticalHollowActionList"/>
    <dgm:cxn modelId="{F04E8D84-C00B-49FE-BDB1-48BA16C50889}" srcId="{02B1B703-A745-4E12-9EDA-1B7F91B61902}" destId="{72A0DA63-A1C8-422B-BD42-B7AF36640C8D}" srcOrd="0" destOrd="0" parTransId="{526F64F6-4FE0-414B-8E0A-A824BE22476D}" sibTransId="{71D632DE-C00C-48C8-801F-4743536D2139}"/>
    <dgm:cxn modelId="{43270B8D-10B0-DA41-B23E-60279AEA0BC3}" type="presOf" srcId="{A62A1EC0-2CA0-4884-A5C9-61ABDF667D56}" destId="{4EB85AE4-9C07-E94E-A3B4-0A30917764BC}" srcOrd="0" destOrd="0" presId="urn:microsoft.com/office/officeart/2016/7/layout/VerticalHollowActionList"/>
    <dgm:cxn modelId="{740A0EA7-C6C5-4D3D-9F56-BF9DB6631E36}" srcId="{C90811E9-65EF-4C66-A9EA-668B98F326B0}" destId="{1B8EF5E8-083F-4438-AABA-D13891ACF22D}" srcOrd="0" destOrd="0" parTransId="{06CE7A8B-C2E3-4423-89FE-D218BE421438}" sibTransId="{08DF12DF-7DB8-4866-B1DC-A2BEC8E39838}"/>
    <dgm:cxn modelId="{CBEB2DA8-D0F8-1243-ACD0-0BB0A09D88F5}" type="presOf" srcId="{7F50EE8A-9D0C-47A9-BE64-585C32F0535B}" destId="{2E48E044-6789-8544-B304-F4891FC5BC6C}" srcOrd="0" destOrd="0" presId="urn:microsoft.com/office/officeart/2016/7/layout/VerticalHollowActionList"/>
    <dgm:cxn modelId="{ADD8A6A9-4218-844E-8E06-C972AD6D4CBB}" type="presOf" srcId="{72A0DA63-A1C8-422B-BD42-B7AF36640C8D}" destId="{C067BF51-26BA-514B-83BD-5614D25A2BDA}" srcOrd="0" destOrd="0" presId="urn:microsoft.com/office/officeart/2016/7/layout/VerticalHollowActionList"/>
    <dgm:cxn modelId="{7360C5B4-7250-462A-9DE5-D43FC9761F4D}" srcId="{B1B64836-E4D4-4DC1-859C-DEC19E7A55AB}" destId="{CE4EAD49-583E-418A-9180-76BFB5DD2609}" srcOrd="0" destOrd="0" parTransId="{013FD95F-886E-4B6B-AC7A-71F63D59CDA0}" sibTransId="{CA243331-C69B-4FB0-A643-8E14C53DF03B}"/>
    <dgm:cxn modelId="{4D8BC6C7-D452-EA42-8D43-B1B2B44DF4C7}" type="presOf" srcId="{6CBB4264-3477-4CFC-B6C4-DB9E5F66C654}" destId="{4EB85AE4-9C07-E94E-A3B4-0A30917764BC}" srcOrd="0" destOrd="1" presId="urn:microsoft.com/office/officeart/2016/7/layout/VerticalHollowActionList"/>
    <dgm:cxn modelId="{DE92E8C7-5AA2-F947-B056-6BF4E5DED9AF}" type="presOf" srcId="{02B1B703-A745-4E12-9EDA-1B7F91B61902}" destId="{44DC52D3-ECE8-4443-A6EC-C999382853DF}" srcOrd="0" destOrd="0" presId="urn:microsoft.com/office/officeart/2016/7/layout/VerticalHollowActionList"/>
    <dgm:cxn modelId="{DDE724CB-4D38-754B-B70D-F0C7F1D3A606}" type="presOf" srcId="{F24470BB-5182-4122-9A9B-D3348480B19E}" destId="{16F69708-7D0A-0E4B-98E8-6B0B2C96B796}" srcOrd="0" destOrd="1" presId="urn:microsoft.com/office/officeart/2016/7/layout/VerticalHollowActionList"/>
    <dgm:cxn modelId="{8B06CDCE-370A-4680-90E4-47B1E093A8D7}" srcId="{10014BE1-AD61-4E47-8619-2FC8C27EAD75}" destId="{02B1B703-A745-4E12-9EDA-1B7F91B61902}" srcOrd="3" destOrd="0" parTransId="{4D7330B0-8D9E-4ABB-AF7C-C63160BE44C4}" sibTransId="{3C16A8D6-2987-47F5-80E2-9113BE8CABCB}"/>
    <dgm:cxn modelId="{B2F7B0EC-00C2-084F-97CC-2C716E59F84E}" type="presOf" srcId="{47CAD6F8-9A63-4DE8-A463-5399412DA2E4}" destId="{C067BF51-26BA-514B-83BD-5614D25A2BDA}" srcOrd="0" destOrd="1" presId="urn:microsoft.com/office/officeart/2016/7/layout/VerticalHollowActionList"/>
    <dgm:cxn modelId="{781A78F0-D829-3348-AE50-27F843C369BC}" type="presOf" srcId="{B1B64836-E4D4-4DC1-859C-DEC19E7A55AB}" destId="{B89FBD5F-5D12-9840-90EA-E44E63244D13}" srcOrd="0" destOrd="0" presId="urn:microsoft.com/office/officeart/2016/7/layout/VerticalHollowActionList"/>
    <dgm:cxn modelId="{DF163EFD-3F10-47E3-82DE-16E8B6E103C2}" srcId="{7F50EE8A-9D0C-47A9-BE64-585C32F0535B}" destId="{A62A1EC0-2CA0-4884-A5C9-61ABDF667D56}" srcOrd="0" destOrd="0" parTransId="{B79C82CA-145C-4D73-B3BB-3F0FF34585F6}" sibTransId="{98D715B9-DC76-47B6-991A-124128851760}"/>
    <dgm:cxn modelId="{84BE07CE-09ED-3342-AE95-928028D5D598}" type="presParOf" srcId="{6B7DEDD3-EAD7-544C-A160-A30B08D6F311}" destId="{8D935ABF-A9CC-8F48-9C23-34DB9CF03D65}" srcOrd="0" destOrd="0" presId="urn:microsoft.com/office/officeart/2016/7/layout/VerticalHollowActionList"/>
    <dgm:cxn modelId="{82AAE46D-ADD6-F244-9C4A-F9C7F6C032C7}" type="presParOf" srcId="{8D935ABF-A9CC-8F48-9C23-34DB9CF03D65}" destId="{1C08C33D-96C7-1E46-8203-C43B5714F236}" srcOrd="0" destOrd="0" presId="urn:microsoft.com/office/officeart/2016/7/layout/VerticalHollowActionList"/>
    <dgm:cxn modelId="{B14535CA-1352-9242-A7E5-2ED95A402327}" type="presParOf" srcId="{8D935ABF-A9CC-8F48-9C23-34DB9CF03D65}" destId="{49C8380E-3EF7-B941-8BBB-5C9297F9C5CE}" srcOrd="1" destOrd="0" presId="urn:microsoft.com/office/officeart/2016/7/layout/VerticalHollowActionList"/>
    <dgm:cxn modelId="{5F99C433-730E-9644-A2E6-AD76D4F387F4}" type="presParOf" srcId="{6B7DEDD3-EAD7-544C-A160-A30B08D6F311}" destId="{274ADCEC-36D6-694B-AC8E-1EF1B8591887}" srcOrd="1" destOrd="0" presId="urn:microsoft.com/office/officeart/2016/7/layout/VerticalHollowActionList"/>
    <dgm:cxn modelId="{BC931615-AD9C-4247-BD18-321A1B1E0309}" type="presParOf" srcId="{6B7DEDD3-EAD7-544C-A160-A30B08D6F311}" destId="{0DC6E906-2A17-3740-B4F8-007967EAE787}" srcOrd="2" destOrd="0" presId="urn:microsoft.com/office/officeart/2016/7/layout/VerticalHollowActionList"/>
    <dgm:cxn modelId="{881D91FC-6C83-714B-96B7-6F58D687AC19}" type="presParOf" srcId="{0DC6E906-2A17-3740-B4F8-007967EAE787}" destId="{B89FBD5F-5D12-9840-90EA-E44E63244D13}" srcOrd="0" destOrd="0" presId="urn:microsoft.com/office/officeart/2016/7/layout/VerticalHollowActionList"/>
    <dgm:cxn modelId="{E759192F-4F98-B446-BEF8-9C4B4193B4E1}" type="presParOf" srcId="{0DC6E906-2A17-3740-B4F8-007967EAE787}" destId="{16F69708-7D0A-0E4B-98E8-6B0B2C96B796}" srcOrd="1" destOrd="0" presId="urn:microsoft.com/office/officeart/2016/7/layout/VerticalHollowActionList"/>
    <dgm:cxn modelId="{8DDF39F5-E9F7-F942-9311-293C0FAA316C}" type="presParOf" srcId="{6B7DEDD3-EAD7-544C-A160-A30B08D6F311}" destId="{6C36A18A-57D4-B245-AAD8-CEA5B5EE6E73}" srcOrd="3" destOrd="0" presId="urn:microsoft.com/office/officeart/2016/7/layout/VerticalHollowActionList"/>
    <dgm:cxn modelId="{E5132C88-C478-924B-AEB0-6C749F6CBCC0}" type="presParOf" srcId="{6B7DEDD3-EAD7-544C-A160-A30B08D6F311}" destId="{A8A82170-4C56-D14B-B58F-ED50D488E161}" srcOrd="4" destOrd="0" presId="urn:microsoft.com/office/officeart/2016/7/layout/VerticalHollowActionList"/>
    <dgm:cxn modelId="{6F2CB08D-684B-D646-985E-2A1DD29EA225}" type="presParOf" srcId="{A8A82170-4C56-D14B-B58F-ED50D488E161}" destId="{2E48E044-6789-8544-B304-F4891FC5BC6C}" srcOrd="0" destOrd="0" presId="urn:microsoft.com/office/officeart/2016/7/layout/VerticalHollowActionList"/>
    <dgm:cxn modelId="{AF851A75-3A13-804B-9B5C-132E32FAFE76}" type="presParOf" srcId="{A8A82170-4C56-D14B-B58F-ED50D488E161}" destId="{4EB85AE4-9C07-E94E-A3B4-0A30917764BC}" srcOrd="1" destOrd="0" presId="urn:microsoft.com/office/officeart/2016/7/layout/VerticalHollowActionList"/>
    <dgm:cxn modelId="{8D55EE06-A8BA-CD44-AC22-BC3295A73979}" type="presParOf" srcId="{6B7DEDD3-EAD7-544C-A160-A30B08D6F311}" destId="{5D91F935-E659-B74A-83DA-20C8FCA137E5}" srcOrd="5" destOrd="0" presId="urn:microsoft.com/office/officeart/2016/7/layout/VerticalHollowActionList"/>
    <dgm:cxn modelId="{384E5496-8F37-9C4F-9010-459EDD4CCF68}" type="presParOf" srcId="{6B7DEDD3-EAD7-544C-A160-A30B08D6F311}" destId="{DBB97544-26A5-3E4F-B480-8C9F89ED7FFA}" srcOrd="6" destOrd="0" presId="urn:microsoft.com/office/officeart/2016/7/layout/VerticalHollowActionList"/>
    <dgm:cxn modelId="{D66D6AF6-BA56-DA47-A929-B13A455BD9D1}" type="presParOf" srcId="{DBB97544-26A5-3E4F-B480-8C9F89ED7FFA}" destId="{44DC52D3-ECE8-4443-A6EC-C999382853DF}" srcOrd="0" destOrd="0" presId="urn:microsoft.com/office/officeart/2016/7/layout/VerticalHollowActionList"/>
    <dgm:cxn modelId="{6CA95ED1-A2AD-B04B-8CD3-2B7D52C2F5E3}" type="presParOf" srcId="{DBB97544-26A5-3E4F-B480-8C9F89ED7FFA}" destId="{C067BF51-26BA-514B-83BD-5614D25A2BDA}"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20AF887A-945E-4D62-B3FD-6B5335C93F65}"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59058935-CB78-4588-89DD-90EC16156EF8}">
      <dgm:prSet/>
      <dgm:spPr/>
      <dgm:t>
        <a:bodyPr/>
        <a:lstStyle/>
        <a:p>
          <a:r>
            <a:rPr lang="en-US" b="0" i="0"/>
            <a:t>Sender and receiver use same digital key to encrypt and decrypt message</a:t>
          </a:r>
          <a:endParaRPr lang="en-US"/>
        </a:p>
      </dgm:t>
    </dgm:pt>
    <dgm:pt modelId="{D607A046-F5FB-4463-9615-10F9BDAFDADB}" type="parTrans" cxnId="{E3A4A22E-D8AC-4C2A-8332-10447D730D6D}">
      <dgm:prSet/>
      <dgm:spPr/>
      <dgm:t>
        <a:bodyPr/>
        <a:lstStyle/>
        <a:p>
          <a:endParaRPr lang="en-US"/>
        </a:p>
      </dgm:t>
    </dgm:pt>
    <dgm:pt modelId="{5F9F132B-1789-4E68-9B42-23FA35CACE79}" type="sibTrans" cxnId="{E3A4A22E-D8AC-4C2A-8332-10447D730D6D}">
      <dgm:prSet/>
      <dgm:spPr/>
      <dgm:t>
        <a:bodyPr/>
        <a:lstStyle/>
        <a:p>
          <a:endParaRPr lang="en-US"/>
        </a:p>
      </dgm:t>
    </dgm:pt>
    <dgm:pt modelId="{A53A1037-2578-4380-8B83-98B06BBD91E3}">
      <dgm:prSet/>
      <dgm:spPr/>
      <dgm:t>
        <a:bodyPr/>
        <a:lstStyle/>
        <a:p>
          <a:r>
            <a:rPr lang="en-US" b="0" i="0"/>
            <a:t>Requires different set of keys for each transaction</a:t>
          </a:r>
          <a:endParaRPr lang="en-US"/>
        </a:p>
      </dgm:t>
    </dgm:pt>
    <dgm:pt modelId="{D738231A-DB3F-4EB5-B504-76D25BF9BAF8}" type="parTrans" cxnId="{607F5361-59A7-4D8A-9623-A617C9D3ABBB}">
      <dgm:prSet/>
      <dgm:spPr/>
      <dgm:t>
        <a:bodyPr/>
        <a:lstStyle/>
        <a:p>
          <a:endParaRPr lang="en-US"/>
        </a:p>
      </dgm:t>
    </dgm:pt>
    <dgm:pt modelId="{30C0D9AC-DD72-441E-A4FE-1DD3B81C6BFB}" type="sibTrans" cxnId="{607F5361-59A7-4D8A-9623-A617C9D3ABBB}">
      <dgm:prSet/>
      <dgm:spPr/>
      <dgm:t>
        <a:bodyPr/>
        <a:lstStyle/>
        <a:p>
          <a:endParaRPr lang="en-US"/>
        </a:p>
      </dgm:t>
    </dgm:pt>
    <dgm:pt modelId="{279CC5A7-CEFB-4511-822E-9C5162617D5C}">
      <dgm:prSet/>
      <dgm:spPr/>
      <dgm:t>
        <a:bodyPr/>
        <a:lstStyle/>
        <a:p>
          <a:r>
            <a:rPr lang="en-US" b="0" i="0"/>
            <a:t>Strength of encryption: Length of binary key</a:t>
          </a:r>
          <a:endParaRPr lang="en-US"/>
        </a:p>
      </dgm:t>
    </dgm:pt>
    <dgm:pt modelId="{1AD2AD76-5D91-49CD-A0EF-CC4C129D0F94}" type="parTrans" cxnId="{E2233B3D-6BFF-4BF8-999F-B4500E3E34BF}">
      <dgm:prSet/>
      <dgm:spPr/>
      <dgm:t>
        <a:bodyPr/>
        <a:lstStyle/>
        <a:p>
          <a:endParaRPr lang="en-US"/>
        </a:p>
      </dgm:t>
    </dgm:pt>
    <dgm:pt modelId="{82B88803-103B-4423-902C-B179A427AC08}" type="sibTrans" cxnId="{E2233B3D-6BFF-4BF8-999F-B4500E3E34BF}">
      <dgm:prSet/>
      <dgm:spPr/>
      <dgm:t>
        <a:bodyPr/>
        <a:lstStyle/>
        <a:p>
          <a:endParaRPr lang="en-US"/>
        </a:p>
      </dgm:t>
    </dgm:pt>
    <dgm:pt modelId="{4BB2EA1B-B665-4CB9-95F9-E0DCFFC5E0BD}">
      <dgm:prSet/>
      <dgm:spPr/>
      <dgm:t>
        <a:bodyPr/>
        <a:lstStyle/>
        <a:p>
          <a:r>
            <a:rPr lang="en-US" b="0" i="0"/>
            <a:t>Data Encryption Standard (DES) - </a:t>
          </a:r>
          <a:r>
            <a:rPr lang="en-GB"/>
            <a:t>The data encryption standard developed by the National Security Agency (NSA) and IBM 1950s DES uses a 56-bit encryption key.</a:t>
          </a:r>
          <a:endParaRPr lang="en-US"/>
        </a:p>
      </dgm:t>
    </dgm:pt>
    <dgm:pt modelId="{EEEF6C53-CF68-4F00-964E-CDD99DAAC5FB}" type="parTrans" cxnId="{6CD0B431-B47A-46EB-982C-DEF4FDD51760}">
      <dgm:prSet/>
      <dgm:spPr/>
      <dgm:t>
        <a:bodyPr/>
        <a:lstStyle/>
        <a:p>
          <a:endParaRPr lang="en-US"/>
        </a:p>
      </dgm:t>
    </dgm:pt>
    <dgm:pt modelId="{CEEAD93A-1288-4402-8190-6D3B6088C4F2}" type="sibTrans" cxnId="{6CD0B431-B47A-46EB-982C-DEF4FDD51760}">
      <dgm:prSet/>
      <dgm:spPr/>
      <dgm:t>
        <a:bodyPr/>
        <a:lstStyle/>
        <a:p>
          <a:endParaRPr lang="en-US"/>
        </a:p>
      </dgm:t>
    </dgm:pt>
    <dgm:pt modelId="{ADE11C36-443C-409E-AF12-6928306EAF05}">
      <dgm:prSet/>
      <dgm:spPr/>
      <dgm:t>
        <a:bodyPr/>
        <a:lstStyle/>
        <a:p>
          <a:r>
            <a:rPr lang="en-US" b="0" i="0"/>
            <a:t>Advanced Encryption Standard (AES) - </a:t>
          </a:r>
          <a:r>
            <a:rPr lang="en-GB"/>
            <a:t>Today the most widely used  symmetric key algorithm is advanced encryption standard which offers key sizes of 128, 192 and 256 bits</a:t>
          </a:r>
          <a:endParaRPr lang="en-US"/>
        </a:p>
      </dgm:t>
    </dgm:pt>
    <dgm:pt modelId="{716E47D3-F170-451C-939B-78DE5F9B4F48}" type="parTrans" cxnId="{A35BBD2E-DE08-4F84-A2A9-B29D50FDB959}">
      <dgm:prSet/>
      <dgm:spPr/>
      <dgm:t>
        <a:bodyPr/>
        <a:lstStyle/>
        <a:p>
          <a:endParaRPr lang="en-US"/>
        </a:p>
      </dgm:t>
    </dgm:pt>
    <dgm:pt modelId="{0A040921-5732-4AA3-9E0F-D4D43A99B65D}" type="sibTrans" cxnId="{A35BBD2E-DE08-4F84-A2A9-B29D50FDB959}">
      <dgm:prSet/>
      <dgm:spPr/>
      <dgm:t>
        <a:bodyPr/>
        <a:lstStyle/>
        <a:p>
          <a:endParaRPr lang="en-US"/>
        </a:p>
      </dgm:t>
    </dgm:pt>
    <dgm:pt modelId="{95DC6DBD-1C49-4672-8EDA-E2421EA45CCD}">
      <dgm:prSet/>
      <dgm:spPr/>
      <dgm:t>
        <a:bodyPr/>
        <a:lstStyle/>
        <a:p>
          <a:r>
            <a:rPr lang="en-US" b="0" i="0"/>
            <a:t>Other standards use keys with up to 2,048 bits</a:t>
          </a:r>
          <a:endParaRPr lang="en-US"/>
        </a:p>
      </dgm:t>
    </dgm:pt>
    <dgm:pt modelId="{F16BE01D-F567-4432-9034-02121FFD013B}" type="parTrans" cxnId="{B19EC52B-FA31-480F-95B6-39D345EC3477}">
      <dgm:prSet/>
      <dgm:spPr/>
      <dgm:t>
        <a:bodyPr/>
        <a:lstStyle/>
        <a:p>
          <a:endParaRPr lang="en-US"/>
        </a:p>
      </dgm:t>
    </dgm:pt>
    <dgm:pt modelId="{4EAC0331-DD82-4CAC-AF01-A8F4781F0BEE}" type="sibTrans" cxnId="{B19EC52B-FA31-480F-95B6-39D345EC3477}">
      <dgm:prSet/>
      <dgm:spPr/>
      <dgm:t>
        <a:bodyPr/>
        <a:lstStyle/>
        <a:p>
          <a:endParaRPr lang="en-US"/>
        </a:p>
      </dgm:t>
    </dgm:pt>
    <dgm:pt modelId="{C412B685-2B55-DA41-A080-CC10F551CD29}" type="pres">
      <dgm:prSet presAssocID="{20AF887A-945E-4D62-B3FD-6B5335C93F65}" presName="linear" presStyleCnt="0">
        <dgm:presLayoutVars>
          <dgm:animLvl val="lvl"/>
          <dgm:resizeHandles val="exact"/>
        </dgm:presLayoutVars>
      </dgm:prSet>
      <dgm:spPr/>
    </dgm:pt>
    <dgm:pt modelId="{D2AA56F8-9373-824B-8E7C-36FBCC554519}" type="pres">
      <dgm:prSet presAssocID="{59058935-CB78-4588-89DD-90EC16156EF8}" presName="parentText" presStyleLbl="node1" presStyleIdx="0" presStyleCnt="6">
        <dgm:presLayoutVars>
          <dgm:chMax val="0"/>
          <dgm:bulletEnabled val="1"/>
        </dgm:presLayoutVars>
      </dgm:prSet>
      <dgm:spPr/>
    </dgm:pt>
    <dgm:pt modelId="{162B6DA9-51C6-644B-9457-C46026E4A525}" type="pres">
      <dgm:prSet presAssocID="{5F9F132B-1789-4E68-9B42-23FA35CACE79}" presName="spacer" presStyleCnt="0"/>
      <dgm:spPr/>
    </dgm:pt>
    <dgm:pt modelId="{03197728-86D8-2C42-B1A0-0E08316829B9}" type="pres">
      <dgm:prSet presAssocID="{A53A1037-2578-4380-8B83-98B06BBD91E3}" presName="parentText" presStyleLbl="node1" presStyleIdx="1" presStyleCnt="6">
        <dgm:presLayoutVars>
          <dgm:chMax val="0"/>
          <dgm:bulletEnabled val="1"/>
        </dgm:presLayoutVars>
      </dgm:prSet>
      <dgm:spPr/>
    </dgm:pt>
    <dgm:pt modelId="{A4FA2065-8737-F642-A192-B5D37EDE2811}" type="pres">
      <dgm:prSet presAssocID="{30C0D9AC-DD72-441E-A4FE-1DD3B81C6BFB}" presName="spacer" presStyleCnt="0"/>
      <dgm:spPr/>
    </dgm:pt>
    <dgm:pt modelId="{8D7AFB14-C411-C94B-9489-D773CD61E87D}" type="pres">
      <dgm:prSet presAssocID="{279CC5A7-CEFB-4511-822E-9C5162617D5C}" presName="parentText" presStyleLbl="node1" presStyleIdx="2" presStyleCnt="6">
        <dgm:presLayoutVars>
          <dgm:chMax val="0"/>
          <dgm:bulletEnabled val="1"/>
        </dgm:presLayoutVars>
      </dgm:prSet>
      <dgm:spPr/>
    </dgm:pt>
    <dgm:pt modelId="{4DFD2072-F3C6-5C43-A97E-924CB3472BA0}" type="pres">
      <dgm:prSet presAssocID="{82B88803-103B-4423-902C-B179A427AC08}" presName="spacer" presStyleCnt="0"/>
      <dgm:spPr/>
    </dgm:pt>
    <dgm:pt modelId="{8D18B88C-D959-C043-9B8E-AE7EF422468E}" type="pres">
      <dgm:prSet presAssocID="{4BB2EA1B-B665-4CB9-95F9-E0DCFFC5E0BD}" presName="parentText" presStyleLbl="node1" presStyleIdx="3" presStyleCnt="6">
        <dgm:presLayoutVars>
          <dgm:chMax val="0"/>
          <dgm:bulletEnabled val="1"/>
        </dgm:presLayoutVars>
      </dgm:prSet>
      <dgm:spPr/>
    </dgm:pt>
    <dgm:pt modelId="{0643D8FA-0413-AD47-A1CB-867C456E0317}" type="pres">
      <dgm:prSet presAssocID="{CEEAD93A-1288-4402-8190-6D3B6088C4F2}" presName="spacer" presStyleCnt="0"/>
      <dgm:spPr/>
    </dgm:pt>
    <dgm:pt modelId="{AABA9E36-6F56-BC4C-A3F1-88D1C50DFF96}" type="pres">
      <dgm:prSet presAssocID="{ADE11C36-443C-409E-AF12-6928306EAF05}" presName="parentText" presStyleLbl="node1" presStyleIdx="4" presStyleCnt="6">
        <dgm:presLayoutVars>
          <dgm:chMax val="0"/>
          <dgm:bulletEnabled val="1"/>
        </dgm:presLayoutVars>
      </dgm:prSet>
      <dgm:spPr/>
    </dgm:pt>
    <dgm:pt modelId="{894A9EA8-EFC1-AD42-B938-0461529730C3}" type="pres">
      <dgm:prSet presAssocID="{0A040921-5732-4AA3-9E0F-D4D43A99B65D}" presName="spacer" presStyleCnt="0"/>
      <dgm:spPr/>
    </dgm:pt>
    <dgm:pt modelId="{7B9C464F-90AC-2E45-AE2E-7089936484D8}" type="pres">
      <dgm:prSet presAssocID="{95DC6DBD-1C49-4672-8EDA-E2421EA45CCD}" presName="parentText" presStyleLbl="node1" presStyleIdx="5" presStyleCnt="6">
        <dgm:presLayoutVars>
          <dgm:chMax val="0"/>
          <dgm:bulletEnabled val="1"/>
        </dgm:presLayoutVars>
      </dgm:prSet>
      <dgm:spPr/>
    </dgm:pt>
  </dgm:ptLst>
  <dgm:cxnLst>
    <dgm:cxn modelId="{582EB718-C70F-124B-A9F9-3347E7EA67D3}" type="presOf" srcId="{59058935-CB78-4588-89DD-90EC16156EF8}" destId="{D2AA56F8-9373-824B-8E7C-36FBCC554519}" srcOrd="0" destOrd="0" presId="urn:microsoft.com/office/officeart/2005/8/layout/vList2"/>
    <dgm:cxn modelId="{B19EC52B-FA31-480F-95B6-39D345EC3477}" srcId="{20AF887A-945E-4D62-B3FD-6B5335C93F65}" destId="{95DC6DBD-1C49-4672-8EDA-E2421EA45CCD}" srcOrd="5" destOrd="0" parTransId="{F16BE01D-F567-4432-9034-02121FFD013B}" sibTransId="{4EAC0331-DD82-4CAC-AF01-A8F4781F0BEE}"/>
    <dgm:cxn modelId="{E3A4A22E-D8AC-4C2A-8332-10447D730D6D}" srcId="{20AF887A-945E-4D62-B3FD-6B5335C93F65}" destId="{59058935-CB78-4588-89DD-90EC16156EF8}" srcOrd="0" destOrd="0" parTransId="{D607A046-F5FB-4463-9615-10F9BDAFDADB}" sibTransId="{5F9F132B-1789-4E68-9B42-23FA35CACE79}"/>
    <dgm:cxn modelId="{A35BBD2E-DE08-4F84-A2A9-B29D50FDB959}" srcId="{20AF887A-945E-4D62-B3FD-6B5335C93F65}" destId="{ADE11C36-443C-409E-AF12-6928306EAF05}" srcOrd="4" destOrd="0" parTransId="{716E47D3-F170-451C-939B-78DE5F9B4F48}" sibTransId="{0A040921-5732-4AA3-9E0F-D4D43A99B65D}"/>
    <dgm:cxn modelId="{6CD0B431-B47A-46EB-982C-DEF4FDD51760}" srcId="{20AF887A-945E-4D62-B3FD-6B5335C93F65}" destId="{4BB2EA1B-B665-4CB9-95F9-E0DCFFC5E0BD}" srcOrd="3" destOrd="0" parTransId="{EEEF6C53-CF68-4F00-964E-CDD99DAAC5FB}" sibTransId="{CEEAD93A-1288-4402-8190-6D3B6088C4F2}"/>
    <dgm:cxn modelId="{E2233B3D-6BFF-4BF8-999F-B4500E3E34BF}" srcId="{20AF887A-945E-4D62-B3FD-6B5335C93F65}" destId="{279CC5A7-CEFB-4511-822E-9C5162617D5C}" srcOrd="2" destOrd="0" parTransId="{1AD2AD76-5D91-49CD-A0EF-CC4C129D0F94}" sibTransId="{82B88803-103B-4423-902C-B179A427AC08}"/>
    <dgm:cxn modelId="{B8730444-1B2A-844E-AA98-88BB2B59D0A3}" type="presOf" srcId="{4BB2EA1B-B665-4CB9-95F9-E0DCFFC5E0BD}" destId="{8D18B88C-D959-C043-9B8E-AE7EF422468E}" srcOrd="0" destOrd="0" presId="urn:microsoft.com/office/officeart/2005/8/layout/vList2"/>
    <dgm:cxn modelId="{517C6945-DD96-5944-9ECA-47D6BBBB78E0}" type="presOf" srcId="{95DC6DBD-1C49-4672-8EDA-E2421EA45CCD}" destId="{7B9C464F-90AC-2E45-AE2E-7089936484D8}" srcOrd="0" destOrd="0" presId="urn:microsoft.com/office/officeart/2005/8/layout/vList2"/>
    <dgm:cxn modelId="{3EFDB760-A773-4245-95B3-46DD1DB435A7}" type="presOf" srcId="{ADE11C36-443C-409E-AF12-6928306EAF05}" destId="{AABA9E36-6F56-BC4C-A3F1-88D1C50DFF96}" srcOrd="0" destOrd="0" presId="urn:microsoft.com/office/officeart/2005/8/layout/vList2"/>
    <dgm:cxn modelId="{607F5361-59A7-4D8A-9623-A617C9D3ABBB}" srcId="{20AF887A-945E-4D62-B3FD-6B5335C93F65}" destId="{A53A1037-2578-4380-8B83-98B06BBD91E3}" srcOrd="1" destOrd="0" parTransId="{D738231A-DB3F-4EB5-B504-76D25BF9BAF8}" sibTransId="{30C0D9AC-DD72-441E-A4FE-1DD3B81C6BFB}"/>
    <dgm:cxn modelId="{3229076E-2541-2D40-A14A-59265448156C}" type="presOf" srcId="{A53A1037-2578-4380-8B83-98B06BBD91E3}" destId="{03197728-86D8-2C42-B1A0-0E08316829B9}" srcOrd="0" destOrd="0" presId="urn:microsoft.com/office/officeart/2005/8/layout/vList2"/>
    <dgm:cxn modelId="{9838EF72-B2E8-C541-BCED-5F97F5FB839E}" type="presOf" srcId="{20AF887A-945E-4D62-B3FD-6B5335C93F65}" destId="{C412B685-2B55-DA41-A080-CC10F551CD29}" srcOrd="0" destOrd="0" presId="urn:microsoft.com/office/officeart/2005/8/layout/vList2"/>
    <dgm:cxn modelId="{BCA2878A-F41D-8D4B-8FD5-0522CF2FA6C2}" type="presOf" srcId="{279CC5A7-CEFB-4511-822E-9C5162617D5C}" destId="{8D7AFB14-C411-C94B-9489-D773CD61E87D}" srcOrd="0" destOrd="0" presId="urn:microsoft.com/office/officeart/2005/8/layout/vList2"/>
    <dgm:cxn modelId="{480CBA8A-E483-6947-AE5D-31924189F3CD}" type="presParOf" srcId="{C412B685-2B55-DA41-A080-CC10F551CD29}" destId="{D2AA56F8-9373-824B-8E7C-36FBCC554519}" srcOrd="0" destOrd="0" presId="urn:microsoft.com/office/officeart/2005/8/layout/vList2"/>
    <dgm:cxn modelId="{551AF80C-58EE-824B-A217-2FB6BCB2E2DF}" type="presParOf" srcId="{C412B685-2B55-DA41-A080-CC10F551CD29}" destId="{162B6DA9-51C6-644B-9457-C46026E4A525}" srcOrd="1" destOrd="0" presId="urn:microsoft.com/office/officeart/2005/8/layout/vList2"/>
    <dgm:cxn modelId="{479C1938-BC1B-AF4D-B00E-25CB1225C36D}" type="presParOf" srcId="{C412B685-2B55-DA41-A080-CC10F551CD29}" destId="{03197728-86D8-2C42-B1A0-0E08316829B9}" srcOrd="2" destOrd="0" presId="urn:microsoft.com/office/officeart/2005/8/layout/vList2"/>
    <dgm:cxn modelId="{C406C1C1-136A-B449-8B2F-70F57DCDA4BD}" type="presParOf" srcId="{C412B685-2B55-DA41-A080-CC10F551CD29}" destId="{A4FA2065-8737-F642-A192-B5D37EDE2811}" srcOrd="3" destOrd="0" presId="urn:microsoft.com/office/officeart/2005/8/layout/vList2"/>
    <dgm:cxn modelId="{F1AB3967-F376-754C-888A-4F2FD7AED394}" type="presParOf" srcId="{C412B685-2B55-DA41-A080-CC10F551CD29}" destId="{8D7AFB14-C411-C94B-9489-D773CD61E87D}" srcOrd="4" destOrd="0" presId="urn:microsoft.com/office/officeart/2005/8/layout/vList2"/>
    <dgm:cxn modelId="{4C8B747F-F352-FB49-813F-B34080B7EE1A}" type="presParOf" srcId="{C412B685-2B55-DA41-A080-CC10F551CD29}" destId="{4DFD2072-F3C6-5C43-A97E-924CB3472BA0}" srcOrd="5" destOrd="0" presId="urn:microsoft.com/office/officeart/2005/8/layout/vList2"/>
    <dgm:cxn modelId="{4E65056C-BB76-3F43-BE9B-23FA38DD7499}" type="presParOf" srcId="{C412B685-2B55-DA41-A080-CC10F551CD29}" destId="{8D18B88C-D959-C043-9B8E-AE7EF422468E}" srcOrd="6" destOrd="0" presId="urn:microsoft.com/office/officeart/2005/8/layout/vList2"/>
    <dgm:cxn modelId="{81160CCD-BEB8-D047-85A6-A59298D070EF}" type="presParOf" srcId="{C412B685-2B55-DA41-A080-CC10F551CD29}" destId="{0643D8FA-0413-AD47-A1CB-867C456E0317}" srcOrd="7" destOrd="0" presId="urn:microsoft.com/office/officeart/2005/8/layout/vList2"/>
    <dgm:cxn modelId="{C9AEC1A1-ECCA-C34D-B9AF-871765AA5FB1}" type="presParOf" srcId="{C412B685-2B55-DA41-A080-CC10F551CD29}" destId="{AABA9E36-6F56-BC4C-A3F1-88D1C50DFF96}" srcOrd="8" destOrd="0" presId="urn:microsoft.com/office/officeart/2005/8/layout/vList2"/>
    <dgm:cxn modelId="{F58A33B9-C71D-BA44-BD58-1E68977642E1}" type="presParOf" srcId="{C412B685-2B55-DA41-A080-CC10F551CD29}" destId="{894A9EA8-EFC1-AD42-B938-0461529730C3}" srcOrd="9" destOrd="0" presId="urn:microsoft.com/office/officeart/2005/8/layout/vList2"/>
    <dgm:cxn modelId="{6E3FE901-9C8B-134F-BADB-CC3455F95302}" type="presParOf" srcId="{C412B685-2B55-DA41-A080-CC10F551CD29}" destId="{7B9C464F-90AC-2E45-AE2E-7089936484D8}"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70C80D5A-2A90-4563-883C-4A6D6E7FC28E}" type="doc">
      <dgm:prSet loTypeId="urn:microsoft.com/office/officeart/2005/8/layout/process4" loCatId="process" qsTypeId="urn:microsoft.com/office/officeart/2005/8/quickstyle/simple2" qsCatId="simple" csTypeId="urn:microsoft.com/office/officeart/2005/8/colors/accent2_2" csCatId="accent2"/>
      <dgm:spPr/>
      <dgm:t>
        <a:bodyPr/>
        <a:lstStyle/>
        <a:p>
          <a:endParaRPr lang="en-US"/>
        </a:p>
      </dgm:t>
    </dgm:pt>
    <dgm:pt modelId="{70380655-281D-4458-8F6B-363B0AC20306}">
      <dgm:prSet/>
      <dgm:spPr/>
      <dgm:t>
        <a:bodyPr/>
        <a:lstStyle/>
        <a:p>
          <a:r>
            <a:rPr lang="en-US" b="0" i="0" dirty="0"/>
            <a:t>Uses two mathematically related digital keys</a:t>
          </a:r>
          <a:endParaRPr lang="en-US" dirty="0"/>
        </a:p>
      </dgm:t>
    </dgm:pt>
    <dgm:pt modelId="{07363617-FB8F-4F84-BED0-3C1003046165}" type="parTrans" cxnId="{EE42650B-C392-44F5-8DC2-87194B87B733}">
      <dgm:prSet/>
      <dgm:spPr/>
      <dgm:t>
        <a:bodyPr/>
        <a:lstStyle/>
        <a:p>
          <a:endParaRPr lang="en-US"/>
        </a:p>
      </dgm:t>
    </dgm:pt>
    <dgm:pt modelId="{BF25FC2F-C809-4B40-844B-80AE9160DE42}" type="sibTrans" cxnId="{EE42650B-C392-44F5-8DC2-87194B87B733}">
      <dgm:prSet/>
      <dgm:spPr/>
      <dgm:t>
        <a:bodyPr/>
        <a:lstStyle/>
        <a:p>
          <a:endParaRPr lang="en-US"/>
        </a:p>
      </dgm:t>
    </dgm:pt>
    <dgm:pt modelId="{357A090E-A991-45CA-B40E-988182EF7696}">
      <dgm:prSet/>
      <dgm:spPr/>
      <dgm:t>
        <a:bodyPr/>
        <a:lstStyle/>
        <a:p>
          <a:r>
            <a:rPr lang="en-US" b="0" i="0" dirty="0"/>
            <a:t>Public key (widely disseminated)</a:t>
          </a:r>
          <a:endParaRPr lang="en-US" dirty="0"/>
        </a:p>
      </dgm:t>
    </dgm:pt>
    <dgm:pt modelId="{99D39D46-2F6F-4E7B-AA6F-3AEC1C5F9EA9}" type="parTrans" cxnId="{F569D180-9A8E-4C3D-B22E-EC8BDD395A34}">
      <dgm:prSet/>
      <dgm:spPr/>
      <dgm:t>
        <a:bodyPr/>
        <a:lstStyle/>
        <a:p>
          <a:endParaRPr lang="en-US"/>
        </a:p>
      </dgm:t>
    </dgm:pt>
    <dgm:pt modelId="{3724BD66-ADE9-4EB2-BB69-7F3F5DEB1084}" type="sibTrans" cxnId="{F569D180-9A8E-4C3D-B22E-EC8BDD395A34}">
      <dgm:prSet/>
      <dgm:spPr/>
      <dgm:t>
        <a:bodyPr/>
        <a:lstStyle/>
        <a:p>
          <a:endParaRPr lang="en-US"/>
        </a:p>
      </dgm:t>
    </dgm:pt>
    <dgm:pt modelId="{760544F8-F9EB-40FD-8D3E-7E745E9158A9}">
      <dgm:prSet/>
      <dgm:spPr/>
      <dgm:t>
        <a:bodyPr/>
        <a:lstStyle/>
        <a:p>
          <a:r>
            <a:rPr lang="en-US" b="0" i="0" dirty="0"/>
            <a:t>Private key (kept secret by owner)</a:t>
          </a:r>
          <a:endParaRPr lang="en-US" dirty="0"/>
        </a:p>
      </dgm:t>
    </dgm:pt>
    <dgm:pt modelId="{CBF18858-34F8-45BB-A4E3-37418CB76F5F}" type="parTrans" cxnId="{E063FB46-2121-4954-B37B-04D17573BE8A}">
      <dgm:prSet/>
      <dgm:spPr/>
      <dgm:t>
        <a:bodyPr/>
        <a:lstStyle/>
        <a:p>
          <a:endParaRPr lang="en-US"/>
        </a:p>
      </dgm:t>
    </dgm:pt>
    <dgm:pt modelId="{16966118-D7B7-4BF1-860C-0609850EB317}" type="sibTrans" cxnId="{E063FB46-2121-4954-B37B-04D17573BE8A}">
      <dgm:prSet/>
      <dgm:spPr/>
      <dgm:t>
        <a:bodyPr/>
        <a:lstStyle/>
        <a:p>
          <a:endParaRPr lang="en-US"/>
        </a:p>
      </dgm:t>
    </dgm:pt>
    <dgm:pt modelId="{D9C8F99C-AB58-433A-95AF-3CCA9F0B5B30}">
      <dgm:prSet/>
      <dgm:spPr/>
      <dgm:t>
        <a:bodyPr/>
        <a:lstStyle/>
        <a:p>
          <a:r>
            <a:rPr lang="en-US" b="0" i="0" dirty="0"/>
            <a:t>Both keys used to encrypt and decrypt message</a:t>
          </a:r>
          <a:endParaRPr lang="en-US" dirty="0"/>
        </a:p>
      </dgm:t>
    </dgm:pt>
    <dgm:pt modelId="{FFC0D8DF-6944-4CBF-A10C-A58121995391}" type="parTrans" cxnId="{97A460C1-1056-4A39-8118-E8391CBB11B2}">
      <dgm:prSet/>
      <dgm:spPr/>
      <dgm:t>
        <a:bodyPr/>
        <a:lstStyle/>
        <a:p>
          <a:endParaRPr lang="en-US"/>
        </a:p>
      </dgm:t>
    </dgm:pt>
    <dgm:pt modelId="{A7AD3122-722C-43DD-B737-28A7BE9ED128}" type="sibTrans" cxnId="{97A460C1-1056-4A39-8118-E8391CBB11B2}">
      <dgm:prSet/>
      <dgm:spPr/>
      <dgm:t>
        <a:bodyPr/>
        <a:lstStyle/>
        <a:p>
          <a:endParaRPr lang="en-US"/>
        </a:p>
      </dgm:t>
    </dgm:pt>
    <dgm:pt modelId="{FA2DE38E-2C2F-428F-AEC4-F3193211BACE}">
      <dgm:prSet/>
      <dgm:spPr/>
      <dgm:t>
        <a:bodyPr/>
        <a:lstStyle/>
        <a:p>
          <a:r>
            <a:rPr lang="en-US" b="0" i="0" dirty="0"/>
            <a:t>Once key used to encrypt message, same key cannot be used to decrypt message</a:t>
          </a:r>
          <a:endParaRPr lang="en-US" dirty="0"/>
        </a:p>
      </dgm:t>
    </dgm:pt>
    <dgm:pt modelId="{5B09BADA-BC56-4F61-AA2A-87CCFD6FD690}" type="parTrans" cxnId="{BEF4797A-80CF-4BF8-95EE-ABAB657D14FF}">
      <dgm:prSet/>
      <dgm:spPr/>
      <dgm:t>
        <a:bodyPr/>
        <a:lstStyle/>
        <a:p>
          <a:endParaRPr lang="en-US"/>
        </a:p>
      </dgm:t>
    </dgm:pt>
    <dgm:pt modelId="{146CF9FE-B861-438D-9AA9-D84A79E81D44}" type="sibTrans" cxnId="{BEF4797A-80CF-4BF8-95EE-ABAB657D14FF}">
      <dgm:prSet/>
      <dgm:spPr/>
      <dgm:t>
        <a:bodyPr/>
        <a:lstStyle/>
        <a:p>
          <a:endParaRPr lang="en-US"/>
        </a:p>
      </dgm:t>
    </dgm:pt>
    <dgm:pt modelId="{22FEE206-A085-442B-9A05-8DCA5154F0F3}">
      <dgm:prSet/>
      <dgm:spPr/>
      <dgm:t>
        <a:bodyPr/>
        <a:lstStyle/>
        <a:p>
          <a:r>
            <a:rPr lang="en-US" b="0" i="0" dirty="0"/>
            <a:t>Sender uses recipient</a:t>
          </a:r>
          <a:r>
            <a:rPr lang="en-IN" b="0" i="0" dirty="0"/>
            <a:t>’</a:t>
          </a:r>
          <a:r>
            <a:rPr lang="en-US" b="0" i="0" dirty="0"/>
            <a:t>s public key to encrypt message; recipient uses private key to decrypt it</a:t>
          </a:r>
          <a:endParaRPr lang="en-US" dirty="0"/>
        </a:p>
      </dgm:t>
    </dgm:pt>
    <dgm:pt modelId="{5646454E-2338-450C-9C11-B790A7C3CD1B}" type="parTrans" cxnId="{DF05064D-1BD2-4A8B-9CAC-9494D05953D0}">
      <dgm:prSet/>
      <dgm:spPr/>
      <dgm:t>
        <a:bodyPr/>
        <a:lstStyle/>
        <a:p>
          <a:endParaRPr lang="en-US"/>
        </a:p>
      </dgm:t>
    </dgm:pt>
    <dgm:pt modelId="{87F9642C-295B-4B2D-A845-4EDE71EEE68B}" type="sibTrans" cxnId="{DF05064D-1BD2-4A8B-9CAC-9494D05953D0}">
      <dgm:prSet/>
      <dgm:spPr/>
      <dgm:t>
        <a:bodyPr/>
        <a:lstStyle/>
        <a:p>
          <a:endParaRPr lang="en-US"/>
        </a:p>
      </dgm:t>
    </dgm:pt>
    <dgm:pt modelId="{D0361C42-01A3-4748-902C-D3B9EEFC43E3}" type="pres">
      <dgm:prSet presAssocID="{70C80D5A-2A90-4563-883C-4A6D6E7FC28E}" presName="Name0" presStyleCnt="0">
        <dgm:presLayoutVars>
          <dgm:dir/>
          <dgm:animLvl val="lvl"/>
          <dgm:resizeHandles val="exact"/>
        </dgm:presLayoutVars>
      </dgm:prSet>
      <dgm:spPr/>
    </dgm:pt>
    <dgm:pt modelId="{3AA93C62-D593-664A-9BE2-91EBDC4BB710}" type="pres">
      <dgm:prSet presAssocID="{22FEE206-A085-442B-9A05-8DCA5154F0F3}" presName="boxAndChildren" presStyleCnt="0"/>
      <dgm:spPr/>
    </dgm:pt>
    <dgm:pt modelId="{F1C1D057-4EE3-394C-808B-A455715E0AE3}" type="pres">
      <dgm:prSet presAssocID="{22FEE206-A085-442B-9A05-8DCA5154F0F3}" presName="parentTextBox" presStyleLbl="node1" presStyleIdx="0" presStyleCnt="4"/>
      <dgm:spPr/>
    </dgm:pt>
    <dgm:pt modelId="{1AB7C3D8-59BB-7549-BCB7-B43B82B63F0E}" type="pres">
      <dgm:prSet presAssocID="{146CF9FE-B861-438D-9AA9-D84A79E81D44}" presName="sp" presStyleCnt="0"/>
      <dgm:spPr/>
    </dgm:pt>
    <dgm:pt modelId="{442B0331-B092-744A-B4A1-588F56DC1AA5}" type="pres">
      <dgm:prSet presAssocID="{FA2DE38E-2C2F-428F-AEC4-F3193211BACE}" presName="arrowAndChildren" presStyleCnt="0"/>
      <dgm:spPr/>
    </dgm:pt>
    <dgm:pt modelId="{9E605EF0-6846-7846-9503-B16AA0B5E9A9}" type="pres">
      <dgm:prSet presAssocID="{FA2DE38E-2C2F-428F-AEC4-F3193211BACE}" presName="parentTextArrow" presStyleLbl="node1" presStyleIdx="1" presStyleCnt="4"/>
      <dgm:spPr/>
    </dgm:pt>
    <dgm:pt modelId="{9B4B314D-1A36-DC49-A4F5-3AA56171F39F}" type="pres">
      <dgm:prSet presAssocID="{A7AD3122-722C-43DD-B737-28A7BE9ED128}" presName="sp" presStyleCnt="0"/>
      <dgm:spPr/>
    </dgm:pt>
    <dgm:pt modelId="{BE4F2538-7DDF-9342-A8E5-393C59CB4169}" type="pres">
      <dgm:prSet presAssocID="{D9C8F99C-AB58-433A-95AF-3CCA9F0B5B30}" presName="arrowAndChildren" presStyleCnt="0"/>
      <dgm:spPr/>
    </dgm:pt>
    <dgm:pt modelId="{BFDF71A0-43E5-C643-939E-A221185E756A}" type="pres">
      <dgm:prSet presAssocID="{D9C8F99C-AB58-433A-95AF-3CCA9F0B5B30}" presName="parentTextArrow" presStyleLbl="node1" presStyleIdx="2" presStyleCnt="4"/>
      <dgm:spPr/>
    </dgm:pt>
    <dgm:pt modelId="{44888530-FA8D-3A47-A5E7-87314FC5D3B4}" type="pres">
      <dgm:prSet presAssocID="{BF25FC2F-C809-4B40-844B-80AE9160DE42}" presName="sp" presStyleCnt="0"/>
      <dgm:spPr/>
    </dgm:pt>
    <dgm:pt modelId="{E32F19B9-A38E-8947-A2B8-2B4D9363D692}" type="pres">
      <dgm:prSet presAssocID="{70380655-281D-4458-8F6B-363B0AC20306}" presName="arrowAndChildren" presStyleCnt="0"/>
      <dgm:spPr/>
    </dgm:pt>
    <dgm:pt modelId="{334C06BA-F31A-BE44-9FF4-3E4BD2A88062}" type="pres">
      <dgm:prSet presAssocID="{70380655-281D-4458-8F6B-363B0AC20306}" presName="parentTextArrow" presStyleLbl="node1" presStyleIdx="2" presStyleCnt="4"/>
      <dgm:spPr/>
    </dgm:pt>
    <dgm:pt modelId="{8AB4DF99-9801-2548-A24D-AF1CC98F786B}" type="pres">
      <dgm:prSet presAssocID="{70380655-281D-4458-8F6B-363B0AC20306}" presName="arrow" presStyleLbl="node1" presStyleIdx="3" presStyleCnt="4"/>
      <dgm:spPr/>
    </dgm:pt>
    <dgm:pt modelId="{AC37C19A-3FD9-204A-BAC1-B9EBD7AF6762}" type="pres">
      <dgm:prSet presAssocID="{70380655-281D-4458-8F6B-363B0AC20306}" presName="descendantArrow" presStyleCnt="0"/>
      <dgm:spPr/>
    </dgm:pt>
    <dgm:pt modelId="{55386F4C-4386-B64D-AE17-D343D919F09A}" type="pres">
      <dgm:prSet presAssocID="{357A090E-A991-45CA-B40E-988182EF7696}" presName="childTextArrow" presStyleLbl="fgAccFollowNode1" presStyleIdx="0" presStyleCnt="2">
        <dgm:presLayoutVars>
          <dgm:bulletEnabled val="1"/>
        </dgm:presLayoutVars>
      </dgm:prSet>
      <dgm:spPr/>
    </dgm:pt>
    <dgm:pt modelId="{B1442109-D73B-0546-A2E4-C946211C16E8}" type="pres">
      <dgm:prSet presAssocID="{760544F8-F9EB-40FD-8D3E-7E745E9158A9}" presName="childTextArrow" presStyleLbl="fgAccFollowNode1" presStyleIdx="1" presStyleCnt="2">
        <dgm:presLayoutVars>
          <dgm:bulletEnabled val="1"/>
        </dgm:presLayoutVars>
      </dgm:prSet>
      <dgm:spPr/>
    </dgm:pt>
  </dgm:ptLst>
  <dgm:cxnLst>
    <dgm:cxn modelId="{AE662E08-AB16-B84B-8A31-0116491CA656}" type="presOf" srcId="{70380655-281D-4458-8F6B-363B0AC20306}" destId="{334C06BA-F31A-BE44-9FF4-3E4BD2A88062}" srcOrd="0" destOrd="0" presId="urn:microsoft.com/office/officeart/2005/8/layout/process4"/>
    <dgm:cxn modelId="{EE42650B-C392-44F5-8DC2-87194B87B733}" srcId="{70C80D5A-2A90-4563-883C-4A6D6E7FC28E}" destId="{70380655-281D-4458-8F6B-363B0AC20306}" srcOrd="0" destOrd="0" parTransId="{07363617-FB8F-4F84-BED0-3C1003046165}" sibTransId="{BF25FC2F-C809-4B40-844B-80AE9160DE42}"/>
    <dgm:cxn modelId="{2545352D-9DF2-5E45-A048-F4409595B804}" type="presOf" srcId="{D9C8F99C-AB58-433A-95AF-3CCA9F0B5B30}" destId="{BFDF71A0-43E5-C643-939E-A221185E756A}" srcOrd="0" destOrd="0" presId="urn:microsoft.com/office/officeart/2005/8/layout/process4"/>
    <dgm:cxn modelId="{E063FB46-2121-4954-B37B-04D17573BE8A}" srcId="{70380655-281D-4458-8F6B-363B0AC20306}" destId="{760544F8-F9EB-40FD-8D3E-7E745E9158A9}" srcOrd="1" destOrd="0" parTransId="{CBF18858-34F8-45BB-A4E3-37418CB76F5F}" sibTransId="{16966118-D7B7-4BF1-860C-0609850EB317}"/>
    <dgm:cxn modelId="{DF05064D-1BD2-4A8B-9CAC-9494D05953D0}" srcId="{70C80D5A-2A90-4563-883C-4A6D6E7FC28E}" destId="{22FEE206-A085-442B-9A05-8DCA5154F0F3}" srcOrd="3" destOrd="0" parTransId="{5646454E-2338-450C-9C11-B790A7C3CD1B}" sibTransId="{87F9642C-295B-4B2D-A845-4EDE71EEE68B}"/>
    <dgm:cxn modelId="{8AAD854D-03E5-7B4B-9DBC-3CB80FFEF336}" type="presOf" srcId="{FA2DE38E-2C2F-428F-AEC4-F3193211BACE}" destId="{9E605EF0-6846-7846-9503-B16AA0B5E9A9}" srcOrd="0" destOrd="0" presId="urn:microsoft.com/office/officeart/2005/8/layout/process4"/>
    <dgm:cxn modelId="{C1ACA16C-1666-D24E-8EC0-C90A271B772E}" type="presOf" srcId="{70C80D5A-2A90-4563-883C-4A6D6E7FC28E}" destId="{D0361C42-01A3-4748-902C-D3B9EEFC43E3}" srcOrd="0" destOrd="0" presId="urn:microsoft.com/office/officeart/2005/8/layout/process4"/>
    <dgm:cxn modelId="{BEF4797A-80CF-4BF8-95EE-ABAB657D14FF}" srcId="{70C80D5A-2A90-4563-883C-4A6D6E7FC28E}" destId="{FA2DE38E-2C2F-428F-AEC4-F3193211BACE}" srcOrd="2" destOrd="0" parTransId="{5B09BADA-BC56-4F61-AA2A-87CCFD6FD690}" sibTransId="{146CF9FE-B861-438D-9AA9-D84A79E81D44}"/>
    <dgm:cxn modelId="{F569D180-9A8E-4C3D-B22E-EC8BDD395A34}" srcId="{70380655-281D-4458-8F6B-363B0AC20306}" destId="{357A090E-A991-45CA-B40E-988182EF7696}" srcOrd="0" destOrd="0" parTransId="{99D39D46-2F6F-4E7B-AA6F-3AEC1C5F9EA9}" sibTransId="{3724BD66-ADE9-4EB2-BB69-7F3F5DEB1084}"/>
    <dgm:cxn modelId="{019B558A-5700-1844-BAD8-8C498D0E323F}" type="presOf" srcId="{760544F8-F9EB-40FD-8D3E-7E745E9158A9}" destId="{B1442109-D73B-0546-A2E4-C946211C16E8}" srcOrd="0" destOrd="0" presId="urn:microsoft.com/office/officeart/2005/8/layout/process4"/>
    <dgm:cxn modelId="{C171D4A9-3D2C-1D49-9BC3-2EA480875269}" type="presOf" srcId="{70380655-281D-4458-8F6B-363B0AC20306}" destId="{8AB4DF99-9801-2548-A24D-AF1CC98F786B}" srcOrd="1" destOrd="0" presId="urn:microsoft.com/office/officeart/2005/8/layout/process4"/>
    <dgm:cxn modelId="{97A460C1-1056-4A39-8118-E8391CBB11B2}" srcId="{70C80D5A-2A90-4563-883C-4A6D6E7FC28E}" destId="{D9C8F99C-AB58-433A-95AF-3CCA9F0B5B30}" srcOrd="1" destOrd="0" parTransId="{FFC0D8DF-6944-4CBF-A10C-A58121995391}" sibTransId="{A7AD3122-722C-43DD-B737-28A7BE9ED128}"/>
    <dgm:cxn modelId="{F78883C5-2EB6-7F43-B5BB-18F65DCD3464}" type="presOf" srcId="{357A090E-A991-45CA-B40E-988182EF7696}" destId="{55386F4C-4386-B64D-AE17-D343D919F09A}" srcOrd="0" destOrd="0" presId="urn:microsoft.com/office/officeart/2005/8/layout/process4"/>
    <dgm:cxn modelId="{FCFC6AFD-CFC8-0446-B5D9-B9EB8FC974B4}" type="presOf" srcId="{22FEE206-A085-442B-9A05-8DCA5154F0F3}" destId="{F1C1D057-4EE3-394C-808B-A455715E0AE3}" srcOrd="0" destOrd="0" presId="urn:microsoft.com/office/officeart/2005/8/layout/process4"/>
    <dgm:cxn modelId="{D22BDBC8-C8DB-A044-8683-9A64C91F6E08}" type="presParOf" srcId="{D0361C42-01A3-4748-902C-D3B9EEFC43E3}" destId="{3AA93C62-D593-664A-9BE2-91EBDC4BB710}" srcOrd="0" destOrd="0" presId="urn:microsoft.com/office/officeart/2005/8/layout/process4"/>
    <dgm:cxn modelId="{EBEE8CE0-CDDD-8645-9137-44590AA49E5F}" type="presParOf" srcId="{3AA93C62-D593-664A-9BE2-91EBDC4BB710}" destId="{F1C1D057-4EE3-394C-808B-A455715E0AE3}" srcOrd="0" destOrd="0" presId="urn:microsoft.com/office/officeart/2005/8/layout/process4"/>
    <dgm:cxn modelId="{BADBF8D3-8560-4C46-855B-7F4462291387}" type="presParOf" srcId="{D0361C42-01A3-4748-902C-D3B9EEFC43E3}" destId="{1AB7C3D8-59BB-7549-BCB7-B43B82B63F0E}" srcOrd="1" destOrd="0" presId="urn:microsoft.com/office/officeart/2005/8/layout/process4"/>
    <dgm:cxn modelId="{030C96A9-90D4-A34C-B910-DC734749B6DA}" type="presParOf" srcId="{D0361C42-01A3-4748-902C-D3B9EEFC43E3}" destId="{442B0331-B092-744A-B4A1-588F56DC1AA5}" srcOrd="2" destOrd="0" presId="urn:microsoft.com/office/officeart/2005/8/layout/process4"/>
    <dgm:cxn modelId="{A29322B9-FCCF-BE46-8EDD-7EDE47BF3194}" type="presParOf" srcId="{442B0331-B092-744A-B4A1-588F56DC1AA5}" destId="{9E605EF0-6846-7846-9503-B16AA0B5E9A9}" srcOrd="0" destOrd="0" presId="urn:microsoft.com/office/officeart/2005/8/layout/process4"/>
    <dgm:cxn modelId="{B54352A2-F5C8-5840-AE3E-7EB88C4754E9}" type="presParOf" srcId="{D0361C42-01A3-4748-902C-D3B9EEFC43E3}" destId="{9B4B314D-1A36-DC49-A4F5-3AA56171F39F}" srcOrd="3" destOrd="0" presId="urn:microsoft.com/office/officeart/2005/8/layout/process4"/>
    <dgm:cxn modelId="{A43A04EF-D06E-724B-9676-38B0468A890D}" type="presParOf" srcId="{D0361C42-01A3-4748-902C-D3B9EEFC43E3}" destId="{BE4F2538-7DDF-9342-A8E5-393C59CB4169}" srcOrd="4" destOrd="0" presId="urn:microsoft.com/office/officeart/2005/8/layout/process4"/>
    <dgm:cxn modelId="{DD068E1C-EA83-A74A-9D2B-1A10FB11BC74}" type="presParOf" srcId="{BE4F2538-7DDF-9342-A8E5-393C59CB4169}" destId="{BFDF71A0-43E5-C643-939E-A221185E756A}" srcOrd="0" destOrd="0" presId="urn:microsoft.com/office/officeart/2005/8/layout/process4"/>
    <dgm:cxn modelId="{BB8BD38E-C009-064B-8348-D1482716E636}" type="presParOf" srcId="{D0361C42-01A3-4748-902C-D3B9EEFC43E3}" destId="{44888530-FA8D-3A47-A5E7-87314FC5D3B4}" srcOrd="5" destOrd="0" presId="urn:microsoft.com/office/officeart/2005/8/layout/process4"/>
    <dgm:cxn modelId="{EC1714A0-010F-5C43-A95C-81CEA092021F}" type="presParOf" srcId="{D0361C42-01A3-4748-902C-D3B9EEFC43E3}" destId="{E32F19B9-A38E-8947-A2B8-2B4D9363D692}" srcOrd="6" destOrd="0" presId="urn:microsoft.com/office/officeart/2005/8/layout/process4"/>
    <dgm:cxn modelId="{C2DF81CC-1360-244B-8A7A-DE06E8AC0456}" type="presParOf" srcId="{E32F19B9-A38E-8947-A2B8-2B4D9363D692}" destId="{334C06BA-F31A-BE44-9FF4-3E4BD2A88062}" srcOrd="0" destOrd="0" presId="urn:microsoft.com/office/officeart/2005/8/layout/process4"/>
    <dgm:cxn modelId="{863F0DAC-D70C-3447-B7D1-11C1936DB0D5}" type="presParOf" srcId="{E32F19B9-A38E-8947-A2B8-2B4D9363D692}" destId="{8AB4DF99-9801-2548-A24D-AF1CC98F786B}" srcOrd="1" destOrd="0" presId="urn:microsoft.com/office/officeart/2005/8/layout/process4"/>
    <dgm:cxn modelId="{329087E9-4D7E-AB41-BBE3-706685CEC293}" type="presParOf" srcId="{E32F19B9-A38E-8947-A2B8-2B4D9363D692}" destId="{AC37C19A-3FD9-204A-BAC1-B9EBD7AF6762}" srcOrd="2" destOrd="0" presId="urn:microsoft.com/office/officeart/2005/8/layout/process4"/>
    <dgm:cxn modelId="{D8D142E7-1E60-D74C-A487-6CFCB1CF4D88}" type="presParOf" srcId="{AC37C19A-3FD9-204A-BAC1-B9EBD7AF6762}" destId="{55386F4C-4386-B64D-AE17-D343D919F09A}" srcOrd="0" destOrd="0" presId="urn:microsoft.com/office/officeart/2005/8/layout/process4"/>
    <dgm:cxn modelId="{FCAA4906-6E20-CF47-B548-733A9E652984}" type="presParOf" srcId="{AC37C19A-3FD9-204A-BAC1-B9EBD7AF6762}" destId="{B1442109-D73B-0546-A2E4-C946211C16E8}" srcOrd="1"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8DD8A16-052F-44D0-B913-62871B004538}"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CDF58504-C22B-4777-B494-365A8C3122B4}">
      <dgm:prSet/>
      <dgm:spPr/>
      <dgm:t>
        <a:bodyPr/>
        <a:lstStyle/>
        <a:p>
          <a:pPr>
            <a:lnSpc>
              <a:spcPct val="100000"/>
            </a:lnSpc>
          </a:pPr>
          <a:r>
            <a:rPr lang="en-US" b="0" i="0" dirty="0"/>
            <a:t>Secure Sockets Layer (S S L)/Transport Layer Security (T L S)</a:t>
          </a:r>
          <a:endParaRPr lang="en-US" dirty="0"/>
        </a:p>
      </dgm:t>
    </dgm:pt>
    <dgm:pt modelId="{07AB196C-F59E-456C-9360-9FF85EFB7321}" type="parTrans" cxnId="{ADDB592F-D614-4A44-917D-6BA659FD4458}">
      <dgm:prSet/>
      <dgm:spPr/>
      <dgm:t>
        <a:bodyPr/>
        <a:lstStyle/>
        <a:p>
          <a:endParaRPr lang="en-US"/>
        </a:p>
      </dgm:t>
    </dgm:pt>
    <dgm:pt modelId="{FF214DDA-F55B-4788-8A18-AED86C8409E7}" type="sibTrans" cxnId="{ADDB592F-D614-4A44-917D-6BA659FD4458}">
      <dgm:prSet/>
      <dgm:spPr/>
      <dgm:t>
        <a:bodyPr/>
        <a:lstStyle/>
        <a:p>
          <a:endParaRPr lang="en-US"/>
        </a:p>
      </dgm:t>
    </dgm:pt>
    <dgm:pt modelId="{511CC59B-BA82-449C-93D4-59538A1E7CC8}">
      <dgm:prSet/>
      <dgm:spPr/>
      <dgm:t>
        <a:bodyPr/>
        <a:lstStyle/>
        <a:p>
          <a:pPr>
            <a:lnSpc>
              <a:spcPct val="100000"/>
            </a:lnSpc>
          </a:pPr>
          <a:r>
            <a:rPr lang="en-US" b="0" i="0" dirty="0"/>
            <a:t>Establishes secure, negotiated client-server session</a:t>
          </a:r>
          <a:endParaRPr lang="en-US" dirty="0"/>
        </a:p>
      </dgm:t>
    </dgm:pt>
    <dgm:pt modelId="{9AAED2CC-8991-424B-89D6-8AEDE5E20A21}" type="parTrans" cxnId="{7982298D-BD54-497C-8AFD-E3AE2FD7E706}">
      <dgm:prSet/>
      <dgm:spPr/>
      <dgm:t>
        <a:bodyPr/>
        <a:lstStyle/>
        <a:p>
          <a:endParaRPr lang="en-US"/>
        </a:p>
      </dgm:t>
    </dgm:pt>
    <dgm:pt modelId="{3A83F1BF-2C23-4A42-9B8A-0A9240B82513}" type="sibTrans" cxnId="{7982298D-BD54-497C-8AFD-E3AE2FD7E706}">
      <dgm:prSet/>
      <dgm:spPr/>
      <dgm:t>
        <a:bodyPr/>
        <a:lstStyle/>
        <a:p>
          <a:endParaRPr lang="en-US"/>
        </a:p>
      </dgm:t>
    </dgm:pt>
    <dgm:pt modelId="{FB58D5DF-F9B4-43B1-A47E-0AA040D808F4}">
      <dgm:prSet/>
      <dgm:spPr/>
      <dgm:t>
        <a:bodyPr/>
        <a:lstStyle/>
        <a:p>
          <a:pPr>
            <a:lnSpc>
              <a:spcPct val="100000"/>
            </a:lnSpc>
          </a:pPr>
          <a:r>
            <a:rPr lang="en-US" b="0" i="0"/>
            <a:t>Virtual Private Network (V P N)</a:t>
          </a:r>
          <a:endParaRPr lang="en-US"/>
        </a:p>
      </dgm:t>
    </dgm:pt>
    <dgm:pt modelId="{215606CE-A0B7-4FB0-A06B-0E3F4563F249}" type="parTrans" cxnId="{7BA6CD02-9CAB-42B5-8B06-EAD3969BC125}">
      <dgm:prSet/>
      <dgm:spPr/>
      <dgm:t>
        <a:bodyPr/>
        <a:lstStyle/>
        <a:p>
          <a:endParaRPr lang="en-US"/>
        </a:p>
      </dgm:t>
    </dgm:pt>
    <dgm:pt modelId="{BE32272F-2999-46B8-968A-8B4317D63652}" type="sibTrans" cxnId="{7BA6CD02-9CAB-42B5-8B06-EAD3969BC125}">
      <dgm:prSet/>
      <dgm:spPr/>
      <dgm:t>
        <a:bodyPr/>
        <a:lstStyle/>
        <a:p>
          <a:endParaRPr lang="en-US"/>
        </a:p>
      </dgm:t>
    </dgm:pt>
    <dgm:pt modelId="{BBB2623D-C9D0-4ADD-B88A-624B3209DD4A}">
      <dgm:prSet/>
      <dgm:spPr/>
      <dgm:t>
        <a:bodyPr/>
        <a:lstStyle/>
        <a:p>
          <a:pPr>
            <a:lnSpc>
              <a:spcPct val="100000"/>
            </a:lnSpc>
          </a:pPr>
          <a:r>
            <a:rPr lang="en-US" b="0" i="0"/>
            <a:t>Allows remote users to securely access internal network via the Internet</a:t>
          </a:r>
          <a:endParaRPr lang="en-US"/>
        </a:p>
      </dgm:t>
    </dgm:pt>
    <dgm:pt modelId="{BDC92460-AD82-4FD6-9D26-82870108EB2B}" type="parTrans" cxnId="{36717467-AB70-4F08-85DD-9555412DAC83}">
      <dgm:prSet/>
      <dgm:spPr/>
      <dgm:t>
        <a:bodyPr/>
        <a:lstStyle/>
        <a:p>
          <a:endParaRPr lang="en-US"/>
        </a:p>
      </dgm:t>
    </dgm:pt>
    <dgm:pt modelId="{289197AE-7BFE-46A0-AA4B-241BDA42C19E}" type="sibTrans" cxnId="{36717467-AB70-4F08-85DD-9555412DAC83}">
      <dgm:prSet/>
      <dgm:spPr/>
      <dgm:t>
        <a:bodyPr/>
        <a:lstStyle/>
        <a:p>
          <a:endParaRPr lang="en-US"/>
        </a:p>
      </dgm:t>
    </dgm:pt>
    <dgm:pt modelId="{5EABE1D9-A9E2-4B28-84E5-731D445976DB}">
      <dgm:prSet/>
      <dgm:spPr/>
      <dgm:t>
        <a:bodyPr/>
        <a:lstStyle/>
        <a:p>
          <a:pPr>
            <a:lnSpc>
              <a:spcPct val="100000"/>
            </a:lnSpc>
          </a:pPr>
          <a:r>
            <a:rPr lang="en-US" b="0" i="0"/>
            <a:t>Wireless (Wi-Fi) networks</a:t>
          </a:r>
          <a:endParaRPr lang="en-US"/>
        </a:p>
      </dgm:t>
    </dgm:pt>
    <dgm:pt modelId="{0EE40D53-513A-4C18-B80B-200E9DDCC9CF}" type="parTrans" cxnId="{FC6F91C7-BA15-4D08-9F5E-45D1CCCF6E4D}">
      <dgm:prSet/>
      <dgm:spPr/>
      <dgm:t>
        <a:bodyPr/>
        <a:lstStyle/>
        <a:p>
          <a:endParaRPr lang="en-US"/>
        </a:p>
      </dgm:t>
    </dgm:pt>
    <dgm:pt modelId="{64865992-A796-46CC-B6A7-1B58F0864BE7}" type="sibTrans" cxnId="{FC6F91C7-BA15-4D08-9F5E-45D1CCCF6E4D}">
      <dgm:prSet/>
      <dgm:spPr/>
      <dgm:t>
        <a:bodyPr/>
        <a:lstStyle/>
        <a:p>
          <a:endParaRPr lang="en-US"/>
        </a:p>
      </dgm:t>
    </dgm:pt>
    <dgm:pt modelId="{1686971A-2D16-425B-B21E-815B0CB50F21}">
      <dgm:prSet/>
      <dgm:spPr/>
      <dgm:t>
        <a:bodyPr/>
        <a:lstStyle/>
        <a:p>
          <a:pPr>
            <a:lnSpc>
              <a:spcPct val="100000"/>
            </a:lnSpc>
          </a:pPr>
          <a:r>
            <a:rPr lang="en-US" b="0" i="0" dirty="0"/>
            <a:t>WPA2 </a:t>
          </a:r>
          <a:endParaRPr lang="en-US" dirty="0"/>
        </a:p>
      </dgm:t>
    </dgm:pt>
    <dgm:pt modelId="{BBB96611-E4E7-4CEC-A26F-DC1A53672166}" type="parTrans" cxnId="{975FAEA7-522E-4FF0-BAE0-5813A0811F56}">
      <dgm:prSet/>
      <dgm:spPr/>
      <dgm:t>
        <a:bodyPr/>
        <a:lstStyle/>
        <a:p>
          <a:endParaRPr lang="en-US"/>
        </a:p>
      </dgm:t>
    </dgm:pt>
    <dgm:pt modelId="{6C1FDF86-83F5-444F-B736-BA6A663BAEFC}" type="sibTrans" cxnId="{975FAEA7-522E-4FF0-BAE0-5813A0811F56}">
      <dgm:prSet/>
      <dgm:spPr/>
      <dgm:t>
        <a:bodyPr/>
        <a:lstStyle/>
        <a:p>
          <a:endParaRPr lang="en-US"/>
        </a:p>
      </dgm:t>
    </dgm:pt>
    <dgm:pt modelId="{91C30202-07A4-43CF-8548-8589C9879E7F}">
      <dgm:prSet/>
      <dgm:spPr/>
      <dgm:t>
        <a:bodyPr/>
        <a:lstStyle/>
        <a:p>
          <a:pPr>
            <a:lnSpc>
              <a:spcPct val="100000"/>
            </a:lnSpc>
          </a:pPr>
          <a:r>
            <a:rPr lang="en-US" b="0" i="0" dirty="0"/>
            <a:t>WPA3</a:t>
          </a:r>
        </a:p>
        <a:p>
          <a:pPr>
            <a:lnSpc>
              <a:spcPct val="100000"/>
            </a:lnSpc>
          </a:pPr>
          <a:r>
            <a:rPr lang="en-US" b="0" i="0" dirty="0"/>
            <a:t>Wi-Fi Protected Access</a:t>
          </a:r>
          <a:endParaRPr lang="en-US" dirty="0"/>
        </a:p>
      </dgm:t>
    </dgm:pt>
    <dgm:pt modelId="{737EA52A-0DC3-4B24-8DC8-96C6B05D808B}" type="parTrans" cxnId="{0CB21C75-DDAB-4440-981C-723E64BBC7E7}">
      <dgm:prSet/>
      <dgm:spPr/>
      <dgm:t>
        <a:bodyPr/>
        <a:lstStyle/>
        <a:p>
          <a:endParaRPr lang="en-US"/>
        </a:p>
      </dgm:t>
    </dgm:pt>
    <dgm:pt modelId="{1016514D-5384-4F9D-B311-19992D8D8209}" type="sibTrans" cxnId="{0CB21C75-DDAB-4440-981C-723E64BBC7E7}">
      <dgm:prSet/>
      <dgm:spPr/>
      <dgm:t>
        <a:bodyPr/>
        <a:lstStyle/>
        <a:p>
          <a:endParaRPr lang="en-US"/>
        </a:p>
      </dgm:t>
    </dgm:pt>
    <dgm:pt modelId="{BEE2FADF-F8FB-184C-A110-4C777255BF80}">
      <dgm:prSet/>
      <dgm:spPr/>
      <dgm:t>
        <a:bodyPr/>
        <a:lstStyle/>
        <a:p>
          <a:pPr>
            <a:lnSpc>
              <a:spcPct val="100000"/>
            </a:lnSpc>
          </a:pPr>
          <a:r>
            <a:rPr lang="en-US" dirty="0"/>
            <a:t>Is the most common form of securing channels</a:t>
          </a:r>
        </a:p>
      </dgm:t>
    </dgm:pt>
    <dgm:pt modelId="{311BB76B-0EC1-6D4F-A01A-3EA15E796595}" type="parTrans" cxnId="{4F415140-1978-3F46-95D3-852DC74CA7F4}">
      <dgm:prSet/>
      <dgm:spPr/>
    </dgm:pt>
    <dgm:pt modelId="{44F132FC-EBEA-F748-90DB-8F2B853684FC}" type="sibTrans" cxnId="{4F415140-1978-3F46-95D3-852DC74CA7F4}">
      <dgm:prSet/>
      <dgm:spPr/>
    </dgm:pt>
    <dgm:pt modelId="{97C3B493-D91C-4611-8C1D-D5F058640CED}" type="pres">
      <dgm:prSet presAssocID="{88DD8A16-052F-44D0-B913-62871B004538}" presName="root" presStyleCnt="0">
        <dgm:presLayoutVars>
          <dgm:dir/>
          <dgm:resizeHandles val="exact"/>
        </dgm:presLayoutVars>
      </dgm:prSet>
      <dgm:spPr/>
    </dgm:pt>
    <dgm:pt modelId="{92416836-8EE5-4DB3-87DA-75E352C3732A}" type="pres">
      <dgm:prSet presAssocID="{CDF58504-C22B-4777-B494-365A8C3122B4}" presName="compNode" presStyleCnt="0"/>
      <dgm:spPr/>
    </dgm:pt>
    <dgm:pt modelId="{EEF1A32F-F9D5-4BA5-B068-631A78343C47}" type="pres">
      <dgm:prSet presAssocID="{CDF58504-C22B-4777-B494-365A8C3122B4}" presName="bgRect" presStyleLbl="bgShp" presStyleIdx="0" presStyleCnt="3"/>
      <dgm:spPr/>
    </dgm:pt>
    <dgm:pt modelId="{2521D7B2-16C3-4B03-BEC3-FAF33CEEDDD7}" type="pres">
      <dgm:prSet presAssocID="{CDF58504-C22B-4777-B494-365A8C3122B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ock"/>
        </a:ext>
      </dgm:extLst>
    </dgm:pt>
    <dgm:pt modelId="{0E216406-1EC0-4B34-8BEB-AB5DDC592E91}" type="pres">
      <dgm:prSet presAssocID="{CDF58504-C22B-4777-B494-365A8C3122B4}" presName="spaceRect" presStyleCnt="0"/>
      <dgm:spPr/>
    </dgm:pt>
    <dgm:pt modelId="{951F760B-95D1-4F1B-B985-EE0CDFF5548B}" type="pres">
      <dgm:prSet presAssocID="{CDF58504-C22B-4777-B494-365A8C3122B4}" presName="parTx" presStyleLbl="revTx" presStyleIdx="0" presStyleCnt="6">
        <dgm:presLayoutVars>
          <dgm:chMax val="0"/>
          <dgm:chPref val="0"/>
        </dgm:presLayoutVars>
      </dgm:prSet>
      <dgm:spPr/>
    </dgm:pt>
    <dgm:pt modelId="{DE94C549-D2CA-4A3B-9E8F-95DFFFBA7939}" type="pres">
      <dgm:prSet presAssocID="{CDF58504-C22B-4777-B494-365A8C3122B4}" presName="desTx" presStyleLbl="revTx" presStyleIdx="1" presStyleCnt="6">
        <dgm:presLayoutVars/>
      </dgm:prSet>
      <dgm:spPr/>
    </dgm:pt>
    <dgm:pt modelId="{03760DCE-C6A0-4E76-9FD3-C7F9D1E7461B}" type="pres">
      <dgm:prSet presAssocID="{FF214DDA-F55B-4788-8A18-AED86C8409E7}" presName="sibTrans" presStyleCnt="0"/>
      <dgm:spPr/>
    </dgm:pt>
    <dgm:pt modelId="{F45C5A09-9EAE-4C89-A717-E8666D18948B}" type="pres">
      <dgm:prSet presAssocID="{FB58D5DF-F9B4-43B1-A47E-0AA040D808F4}" presName="compNode" presStyleCnt="0"/>
      <dgm:spPr/>
    </dgm:pt>
    <dgm:pt modelId="{4D3604FC-2B11-46A2-9043-75EED0B57072}" type="pres">
      <dgm:prSet presAssocID="{FB58D5DF-F9B4-43B1-A47E-0AA040D808F4}" presName="bgRect" presStyleLbl="bgShp" presStyleIdx="1" presStyleCnt="3"/>
      <dgm:spPr/>
    </dgm:pt>
    <dgm:pt modelId="{E16F150A-73E9-4457-B53D-9A3FCD06A4F9}" type="pres">
      <dgm:prSet presAssocID="{FB58D5DF-F9B4-43B1-A47E-0AA040D808F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erver"/>
        </a:ext>
      </dgm:extLst>
    </dgm:pt>
    <dgm:pt modelId="{2A5248FF-A66E-40F5-8D7F-E437BAEC14EF}" type="pres">
      <dgm:prSet presAssocID="{FB58D5DF-F9B4-43B1-A47E-0AA040D808F4}" presName="spaceRect" presStyleCnt="0"/>
      <dgm:spPr/>
    </dgm:pt>
    <dgm:pt modelId="{BFE8281A-A463-40A0-9B90-E29B156FA82B}" type="pres">
      <dgm:prSet presAssocID="{FB58D5DF-F9B4-43B1-A47E-0AA040D808F4}" presName="parTx" presStyleLbl="revTx" presStyleIdx="2" presStyleCnt="6">
        <dgm:presLayoutVars>
          <dgm:chMax val="0"/>
          <dgm:chPref val="0"/>
        </dgm:presLayoutVars>
      </dgm:prSet>
      <dgm:spPr/>
    </dgm:pt>
    <dgm:pt modelId="{CF781C4C-1666-432F-AAD1-ED1E41B556DD}" type="pres">
      <dgm:prSet presAssocID="{FB58D5DF-F9B4-43B1-A47E-0AA040D808F4}" presName="desTx" presStyleLbl="revTx" presStyleIdx="3" presStyleCnt="6">
        <dgm:presLayoutVars/>
      </dgm:prSet>
      <dgm:spPr/>
    </dgm:pt>
    <dgm:pt modelId="{E178B014-5EBF-42DA-9BBA-60F371DD3DE2}" type="pres">
      <dgm:prSet presAssocID="{BE32272F-2999-46B8-968A-8B4317D63652}" presName="sibTrans" presStyleCnt="0"/>
      <dgm:spPr/>
    </dgm:pt>
    <dgm:pt modelId="{4677B4CD-639A-4269-B2B6-D36150D78033}" type="pres">
      <dgm:prSet presAssocID="{5EABE1D9-A9E2-4B28-84E5-731D445976DB}" presName="compNode" presStyleCnt="0"/>
      <dgm:spPr/>
    </dgm:pt>
    <dgm:pt modelId="{9937752E-3FDD-4970-ADDA-4F22BF3CE814}" type="pres">
      <dgm:prSet presAssocID="{5EABE1D9-A9E2-4B28-84E5-731D445976DB}" presName="bgRect" presStyleLbl="bgShp" presStyleIdx="2" presStyleCnt="3"/>
      <dgm:spPr/>
    </dgm:pt>
    <dgm:pt modelId="{A044E5D8-5981-4037-B320-541776C0057E}" type="pres">
      <dgm:prSet presAssocID="{5EABE1D9-A9E2-4B28-84E5-731D445976D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ireless"/>
        </a:ext>
      </dgm:extLst>
    </dgm:pt>
    <dgm:pt modelId="{13D15293-6352-483C-8976-857EC0782E8A}" type="pres">
      <dgm:prSet presAssocID="{5EABE1D9-A9E2-4B28-84E5-731D445976DB}" presName="spaceRect" presStyleCnt="0"/>
      <dgm:spPr/>
    </dgm:pt>
    <dgm:pt modelId="{91DFD0E2-0A58-4D23-8189-233016ABB4D6}" type="pres">
      <dgm:prSet presAssocID="{5EABE1D9-A9E2-4B28-84E5-731D445976DB}" presName="parTx" presStyleLbl="revTx" presStyleIdx="4" presStyleCnt="6">
        <dgm:presLayoutVars>
          <dgm:chMax val="0"/>
          <dgm:chPref val="0"/>
        </dgm:presLayoutVars>
      </dgm:prSet>
      <dgm:spPr/>
    </dgm:pt>
    <dgm:pt modelId="{7CC0CF61-F1A8-43B4-86FD-19C2665A60D8}" type="pres">
      <dgm:prSet presAssocID="{5EABE1D9-A9E2-4B28-84E5-731D445976DB}" presName="desTx" presStyleLbl="revTx" presStyleIdx="5" presStyleCnt="6">
        <dgm:presLayoutVars/>
      </dgm:prSet>
      <dgm:spPr/>
    </dgm:pt>
  </dgm:ptLst>
  <dgm:cxnLst>
    <dgm:cxn modelId="{7BA6CD02-9CAB-42B5-8B06-EAD3969BC125}" srcId="{88DD8A16-052F-44D0-B913-62871B004538}" destId="{FB58D5DF-F9B4-43B1-A47E-0AA040D808F4}" srcOrd="1" destOrd="0" parTransId="{215606CE-A0B7-4FB0-A06B-0E3F4563F249}" sibTransId="{BE32272F-2999-46B8-968A-8B4317D63652}"/>
    <dgm:cxn modelId="{AA4E532C-E4EF-440F-9421-CCE9C6D097BA}" type="presOf" srcId="{FB58D5DF-F9B4-43B1-A47E-0AA040D808F4}" destId="{BFE8281A-A463-40A0-9B90-E29B156FA82B}" srcOrd="0" destOrd="0" presId="urn:microsoft.com/office/officeart/2018/2/layout/IconVerticalSolidList"/>
    <dgm:cxn modelId="{ADDB592F-D614-4A44-917D-6BA659FD4458}" srcId="{88DD8A16-052F-44D0-B913-62871B004538}" destId="{CDF58504-C22B-4777-B494-365A8C3122B4}" srcOrd="0" destOrd="0" parTransId="{07AB196C-F59E-456C-9360-9FF85EFB7321}" sibTransId="{FF214DDA-F55B-4788-8A18-AED86C8409E7}"/>
    <dgm:cxn modelId="{2E264F38-854E-4D76-AB12-5D8EF80F7517}" type="presOf" srcId="{91C30202-07A4-43CF-8548-8589C9879E7F}" destId="{7CC0CF61-F1A8-43B4-86FD-19C2665A60D8}" srcOrd="0" destOrd="1" presId="urn:microsoft.com/office/officeart/2018/2/layout/IconVerticalSolidList"/>
    <dgm:cxn modelId="{4F415140-1978-3F46-95D3-852DC74CA7F4}" srcId="{CDF58504-C22B-4777-B494-365A8C3122B4}" destId="{BEE2FADF-F8FB-184C-A110-4C777255BF80}" srcOrd="1" destOrd="0" parTransId="{311BB76B-0EC1-6D4F-A01A-3EA15E796595}" sibTransId="{44F132FC-EBEA-F748-90DB-8F2B853684FC}"/>
    <dgm:cxn modelId="{83C6F643-4013-401A-83DE-E8DBFC7CBA1C}" type="presOf" srcId="{511CC59B-BA82-449C-93D4-59538A1E7CC8}" destId="{DE94C549-D2CA-4A3B-9E8F-95DFFFBA7939}" srcOrd="0" destOrd="0" presId="urn:microsoft.com/office/officeart/2018/2/layout/IconVerticalSolidList"/>
    <dgm:cxn modelId="{36717467-AB70-4F08-85DD-9555412DAC83}" srcId="{FB58D5DF-F9B4-43B1-A47E-0AA040D808F4}" destId="{BBB2623D-C9D0-4ADD-B88A-624B3209DD4A}" srcOrd="0" destOrd="0" parTransId="{BDC92460-AD82-4FD6-9D26-82870108EB2B}" sibTransId="{289197AE-7BFE-46A0-AA4B-241BDA42C19E}"/>
    <dgm:cxn modelId="{0CB21C75-DDAB-4440-981C-723E64BBC7E7}" srcId="{5EABE1D9-A9E2-4B28-84E5-731D445976DB}" destId="{91C30202-07A4-43CF-8548-8589C9879E7F}" srcOrd="1" destOrd="0" parTransId="{737EA52A-0DC3-4B24-8DC8-96C6B05D808B}" sibTransId="{1016514D-5384-4F9D-B311-19992D8D8209}"/>
    <dgm:cxn modelId="{BB804C80-31F9-46D0-9AD0-99045E332E88}" type="presOf" srcId="{88DD8A16-052F-44D0-B913-62871B004538}" destId="{97C3B493-D91C-4611-8C1D-D5F058640CED}" srcOrd="0" destOrd="0" presId="urn:microsoft.com/office/officeart/2018/2/layout/IconVerticalSolidList"/>
    <dgm:cxn modelId="{8693FC84-6BA9-49B5-A814-14EF1CEBE75D}" type="presOf" srcId="{BBB2623D-C9D0-4ADD-B88A-624B3209DD4A}" destId="{CF781C4C-1666-432F-AAD1-ED1E41B556DD}" srcOrd="0" destOrd="0" presId="urn:microsoft.com/office/officeart/2018/2/layout/IconVerticalSolidList"/>
    <dgm:cxn modelId="{7982298D-BD54-497C-8AFD-E3AE2FD7E706}" srcId="{CDF58504-C22B-4777-B494-365A8C3122B4}" destId="{511CC59B-BA82-449C-93D4-59538A1E7CC8}" srcOrd="0" destOrd="0" parTransId="{9AAED2CC-8991-424B-89D6-8AEDE5E20A21}" sibTransId="{3A83F1BF-2C23-4A42-9B8A-0A9240B82513}"/>
    <dgm:cxn modelId="{BA81269A-4BFF-6348-B28E-556A855BB69C}" type="presOf" srcId="{BEE2FADF-F8FB-184C-A110-4C777255BF80}" destId="{DE94C549-D2CA-4A3B-9E8F-95DFFFBA7939}" srcOrd="0" destOrd="1" presId="urn:microsoft.com/office/officeart/2018/2/layout/IconVerticalSolidList"/>
    <dgm:cxn modelId="{FAA046A6-6B3B-4FD5-A428-C83B2B322D66}" type="presOf" srcId="{1686971A-2D16-425B-B21E-815B0CB50F21}" destId="{7CC0CF61-F1A8-43B4-86FD-19C2665A60D8}" srcOrd="0" destOrd="0" presId="urn:microsoft.com/office/officeart/2018/2/layout/IconVerticalSolidList"/>
    <dgm:cxn modelId="{975FAEA7-522E-4FF0-BAE0-5813A0811F56}" srcId="{5EABE1D9-A9E2-4B28-84E5-731D445976DB}" destId="{1686971A-2D16-425B-B21E-815B0CB50F21}" srcOrd="0" destOrd="0" parTransId="{BBB96611-E4E7-4CEC-A26F-DC1A53672166}" sibTransId="{6C1FDF86-83F5-444F-B736-BA6A663BAEFC}"/>
    <dgm:cxn modelId="{47CF15C4-BFC2-43C7-8B4A-3AC0F5F1F2CB}" type="presOf" srcId="{5EABE1D9-A9E2-4B28-84E5-731D445976DB}" destId="{91DFD0E2-0A58-4D23-8189-233016ABB4D6}" srcOrd="0" destOrd="0" presId="urn:microsoft.com/office/officeart/2018/2/layout/IconVerticalSolidList"/>
    <dgm:cxn modelId="{FC6F91C7-BA15-4D08-9F5E-45D1CCCF6E4D}" srcId="{88DD8A16-052F-44D0-B913-62871B004538}" destId="{5EABE1D9-A9E2-4B28-84E5-731D445976DB}" srcOrd="2" destOrd="0" parTransId="{0EE40D53-513A-4C18-B80B-200E9DDCC9CF}" sibTransId="{64865992-A796-46CC-B6A7-1B58F0864BE7}"/>
    <dgm:cxn modelId="{1C73E2D9-DE0A-41B1-B196-759D574616DB}" type="presOf" srcId="{CDF58504-C22B-4777-B494-365A8C3122B4}" destId="{951F760B-95D1-4F1B-B985-EE0CDFF5548B}" srcOrd="0" destOrd="0" presId="urn:microsoft.com/office/officeart/2018/2/layout/IconVerticalSolidList"/>
    <dgm:cxn modelId="{5EEAF582-0B21-4CF4-A1EA-DA828F487EC5}" type="presParOf" srcId="{97C3B493-D91C-4611-8C1D-D5F058640CED}" destId="{92416836-8EE5-4DB3-87DA-75E352C3732A}" srcOrd="0" destOrd="0" presId="urn:microsoft.com/office/officeart/2018/2/layout/IconVerticalSolidList"/>
    <dgm:cxn modelId="{D6ED4F8E-EE01-4CF0-BE74-835D88636A0D}" type="presParOf" srcId="{92416836-8EE5-4DB3-87DA-75E352C3732A}" destId="{EEF1A32F-F9D5-4BA5-B068-631A78343C47}" srcOrd="0" destOrd="0" presId="urn:microsoft.com/office/officeart/2018/2/layout/IconVerticalSolidList"/>
    <dgm:cxn modelId="{B04118EF-4D62-41FA-B869-63D1D14B4883}" type="presParOf" srcId="{92416836-8EE5-4DB3-87DA-75E352C3732A}" destId="{2521D7B2-16C3-4B03-BEC3-FAF33CEEDDD7}" srcOrd="1" destOrd="0" presId="urn:microsoft.com/office/officeart/2018/2/layout/IconVerticalSolidList"/>
    <dgm:cxn modelId="{A548BC5C-F872-4ADE-A4FD-EFA48E89328F}" type="presParOf" srcId="{92416836-8EE5-4DB3-87DA-75E352C3732A}" destId="{0E216406-1EC0-4B34-8BEB-AB5DDC592E91}" srcOrd="2" destOrd="0" presId="urn:microsoft.com/office/officeart/2018/2/layout/IconVerticalSolidList"/>
    <dgm:cxn modelId="{08F3BA69-13B5-4081-A3AB-59D71295CEE3}" type="presParOf" srcId="{92416836-8EE5-4DB3-87DA-75E352C3732A}" destId="{951F760B-95D1-4F1B-B985-EE0CDFF5548B}" srcOrd="3" destOrd="0" presId="urn:microsoft.com/office/officeart/2018/2/layout/IconVerticalSolidList"/>
    <dgm:cxn modelId="{5B43C9C5-7803-47B7-8CC7-FA2E22E7D01C}" type="presParOf" srcId="{92416836-8EE5-4DB3-87DA-75E352C3732A}" destId="{DE94C549-D2CA-4A3B-9E8F-95DFFFBA7939}" srcOrd="4" destOrd="0" presId="urn:microsoft.com/office/officeart/2018/2/layout/IconVerticalSolidList"/>
    <dgm:cxn modelId="{8A3457C0-4845-4ECA-8429-B7359F321A80}" type="presParOf" srcId="{97C3B493-D91C-4611-8C1D-D5F058640CED}" destId="{03760DCE-C6A0-4E76-9FD3-C7F9D1E7461B}" srcOrd="1" destOrd="0" presId="urn:microsoft.com/office/officeart/2018/2/layout/IconVerticalSolidList"/>
    <dgm:cxn modelId="{010C0591-62AF-48F0-BD14-26A2A306869A}" type="presParOf" srcId="{97C3B493-D91C-4611-8C1D-D5F058640CED}" destId="{F45C5A09-9EAE-4C89-A717-E8666D18948B}" srcOrd="2" destOrd="0" presId="urn:microsoft.com/office/officeart/2018/2/layout/IconVerticalSolidList"/>
    <dgm:cxn modelId="{4CD8E5D6-C521-410B-BF5B-543800811278}" type="presParOf" srcId="{F45C5A09-9EAE-4C89-A717-E8666D18948B}" destId="{4D3604FC-2B11-46A2-9043-75EED0B57072}" srcOrd="0" destOrd="0" presId="urn:microsoft.com/office/officeart/2018/2/layout/IconVerticalSolidList"/>
    <dgm:cxn modelId="{BA062372-2FA0-47FB-84A9-5D35C7B68D3D}" type="presParOf" srcId="{F45C5A09-9EAE-4C89-A717-E8666D18948B}" destId="{E16F150A-73E9-4457-B53D-9A3FCD06A4F9}" srcOrd="1" destOrd="0" presId="urn:microsoft.com/office/officeart/2018/2/layout/IconVerticalSolidList"/>
    <dgm:cxn modelId="{6C8B9116-2267-41B0-8DCC-1E59E16C967F}" type="presParOf" srcId="{F45C5A09-9EAE-4C89-A717-E8666D18948B}" destId="{2A5248FF-A66E-40F5-8D7F-E437BAEC14EF}" srcOrd="2" destOrd="0" presId="urn:microsoft.com/office/officeart/2018/2/layout/IconVerticalSolidList"/>
    <dgm:cxn modelId="{3CFCC864-F2BC-4740-A308-2AD6B3E627E3}" type="presParOf" srcId="{F45C5A09-9EAE-4C89-A717-E8666D18948B}" destId="{BFE8281A-A463-40A0-9B90-E29B156FA82B}" srcOrd="3" destOrd="0" presId="urn:microsoft.com/office/officeart/2018/2/layout/IconVerticalSolidList"/>
    <dgm:cxn modelId="{8EE73AD9-3910-4D4F-BC12-886B643A8CE0}" type="presParOf" srcId="{F45C5A09-9EAE-4C89-A717-E8666D18948B}" destId="{CF781C4C-1666-432F-AAD1-ED1E41B556DD}" srcOrd="4" destOrd="0" presId="urn:microsoft.com/office/officeart/2018/2/layout/IconVerticalSolidList"/>
    <dgm:cxn modelId="{7A10A14B-5977-4619-987F-DF8B7287398A}" type="presParOf" srcId="{97C3B493-D91C-4611-8C1D-D5F058640CED}" destId="{E178B014-5EBF-42DA-9BBA-60F371DD3DE2}" srcOrd="3" destOrd="0" presId="urn:microsoft.com/office/officeart/2018/2/layout/IconVerticalSolidList"/>
    <dgm:cxn modelId="{7410777D-9F94-480E-B47A-7114BEA94AB1}" type="presParOf" srcId="{97C3B493-D91C-4611-8C1D-D5F058640CED}" destId="{4677B4CD-639A-4269-B2B6-D36150D78033}" srcOrd="4" destOrd="0" presId="urn:microsoft.com/office/officeart/2018/2/layout/IconVerticalSolidList"/>
    <dgm:cxn modelId="{35873977-B2F0-4776-9640-2FBDE6E20999}" type="presParOf" srcId="{4677B4CD-639A-4269-B2B6-D36150D78033}" destId="{9937752E-3FDD-4970-ADDA-4F22BF3CE814}" srcOrd="0" destOrd="0" presId="urn:microsoft.com/office/officeart/2018/2/layout/IconVerticalSolidList"/>
    <dgm:cxn modelId="{879ED37C-7321-4BE0-A746-3F415B120659}" type="presParOf" srcId="{4677B4CD-639A-4269-B2B6-D36150D78033}" destId="{A044E5D8-5981-4037-B320-541776C0057E}" srcOrd="1" destOrd="0" presId="urn:microsoft.com/office/officeart/2018/2/layout/IconVerticalSolidList"/>
    <dgm:cxn modelId="{474C9E17-0252-47CC-BF9B-3B386E6384F0}" type="presParOf" srcId="{4677B4CD-639A-4269-B2B6-D36150D78033}" destId="{13D15293-6352-483C-8976-857EC0782E8A}" srcOrd="2" destOrd="0" presId="urn:microsoft.com/office/officeart/2018/2/layout/IconVerticalSolidList"/>
    <dgm:cxn modelId="{D9EAD38D-6CF2-44ED-BE46-5A6A1344291A}" type="presParOf" srcId="{4677B4CD-639A-4269-B2B6-D36150D78033}" destId="{91DFD0E2-0A58-4D23-8189-233016ABB4D6}" srcOrd="3" destOrd="0" presId="urn:microsoft.com/office/officeart/2018/2/layout/IconVerticalSolidList"/>
    <dgm:cxn modelId="{22CA5E32-F069-47B5-A473-738B615AFB90}" type="presParOf" srcId="{4677B4CD-639A-4269-B2B6-D36150D78033}" destId="{7CC0CF61-F1A8-43B4-86FD-19C2665A60D8}"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CE392565-31D5-44DD-BB4F-15F1CAF7173C}" type="doc">
      <dgm:prSet loTypeId="urn:microsoft.com/office/officeart/2005/8/layout/list1" loCatId="list" qsTypeId="urn:microsoft.com/office/officeart/2005/8/quickstyle/simple5" qsCatId="simple" csTypeId="urn:microsoft.com/office/officeart/2005/8/colors/accent3_2" csCatId="accent3" phldr="1"/>
      <dgm:spPr/>
      <dgm:t>
        <a:bodyPr/>
        <a:lstStyle/>
        <a:p>
          <a:endParaRPr lang="en-US"/>
        </a:p>
      </dgm:t>
    </dgm:pt>
    <dgm:pt modelId="{CD58C951-960A-4B0B-BBE4-BBC9A3328C20}">
      <dgm:prSet/>
      <dgm:spPr/>
      <dgm:t>
        <a:bodyPr/>
        <a:lstStyle/>
        <a:p>
          <a:r>
            <a:rPr lang="en-US" b="0" i="0"/>
            <a:t>Firewall</a:t>
          </a:r>
          <a:endParaRPr lang="en-US"/>
        </a:p>
      </dgm:t>
    </dgm:pt>
    <dgm:pt modelId="{0D46409F-5ECC-422D-87EF-219EC151842D}" type="parTrans" cxnId="{8BDE58F4-8CDC-4AAE-9BF9-1BA0A5C37E4C}">
      <dgm:prSet/>
      <dgm:spPr/>
      <dgm:t>
        <a:bodyPr/>
        <a:lstStyle/>
        <a:p>
          <a:endParaRPr lang="en-US"/>
        </a:p>
      </dgm:t>
    </dgm:pt>
    <dgm:pt modelId="{6FD0B84F-A0AF-4A57-862D-AFB13189D2CF}" type="sibTrans" cxnId="{8BDE58F4-8CDC-4AAE-9BF9-1BA0A5C37E4C}">
      <dgm:prSet/>
      <dgm:spPr/>
      <dgm:t>
        <a:bodyPr/>
        <a:lstStyle/>
        <a:p>
          <a:endParaRPr lang="en-US"/>
        </a:p>
      </dgm:t>
    </dgm:pt>
    <dgm:pt modelId="{5802A1E9-54AA-427A-B66F-61B7591DD9BA}">
      <dgm:prSet/>
      <dgm:spPr/>
      <dgm:t>
        <a:bodyPr/>
        <a:lstStyle/>
        <a:p>
          <a:r>
            <a:rPr lang="en-US" b="0" i="0" dirty="0"/>
            <a:t>Hardware or software that uses security policy to filter packets</a:t>
          </a:r>
          <a:endParaRPr lang="en-US" dirty="0"/>
        </a:p>
      </dgm:t>
    </dgm:pt>
    <dgm:pt modelId="{80074E6D-B5CE-4882-90DC-57A2763E6708}" type="parTrans" cxnId="{098C74CE-7539-4BED-80D0-6D6F3ABBAD9E}">
      <dgm:prSet/>
      <dgm:spPr/>
      <dgm:t>
        <a:bodyPr/>
        <a:lstStyle/>
        <a:p>
          <a:endParaRPr lang="en-US"/>
        </a:p>
      </dgm:t>
    </dgm:pt>
    <dgm:pt modelId="{D59D2F89-C42F-4A08-A07E-1E175D0E08CF}" type="sibTrans" cxnId="{098C74CE-7539-4BED-80D0-6D6F3ABBAD9E}">
      <dgm:prSet/>
      <dgm:spPr/>
      <dgm:t>
        <a:bodyPr/>
        <a:lstStyle/>
        <a:p>
          <a:endParaRPr lang="en-US"/>
        </a:p>
      </dgm:t>
    </dgm:pt>
    <dgm:pt modelId="{6B3538B6-1A68-44F1-8B8F-944DF33764BB}">
      <dgm:prSet/>
      <dgm:spPr/>
      <dgm:t>
        <a:bodyPr/>
        <a:lstStyle/>
        <a:p>
          <a:r>
            <a:rPr lang="en-US" b="0" i="0" dirty="0"/>
            <a:t>Packet filters – examine data packets to determine whether they are destined for a prohibited port or originate from a prohibited IP address</a:t>
          </a:r>
          <a:endParaRPr lang="en-US" dirty="0"/>
        </a:p>
      </dgm:t>
    </dgm:pt>
    <dgm:pt modelId="{8D3C530A-E4F0-4FAC-8B85-D91652C6CC3D}" type="parTrans" cxnId="{6FB088ED-A450-4513-A83C-B89E67CAFEDB}">
      <dgm:prSet/>
      <dgm:spPr/>
      <dgm:t>
        <a:bodyPr/>
        <a:lstStyle/>
        <a:p>
          <a:endParaRPr lang="en-US"/>
        </a:p>
      </dgm:t>
    </dgm:pt>
    <dgm:pt modelId="{733487CD-A3E9-4E3E-AA13-632E30F144D9}" type="sibTrans" cxnId="{6FB088ED-A450-4513-A83C-B89E67CAFEDB}">
      <dgm:prSet/>
      <dgm:spPr/>
      <dgm:t>
        <a:bodyPr/>
        <a:lstStyle/>
        <a:p>
          <a:endParaRPr lang="en-US"/>
        </a:p>
      </dgm:t>
    </dgm:pt>
    <dgm:pt modelId="{0FD3AC29-9958-4F06-82BE-0582C4F3A07E}">
      <dgm:prSet/>
      <dgm:spPr/>
      <dgm:t>
        <a:bodyPr/>
        <a:lstStyle/>
        <a:p>
          <a:r>
            <a:rPr lang="en-US" b="0" i="0" dirty="0"/>
            <a:t>Application gateways – that filters communications based on the application being requested.</a:t>
          </a:r>
          <a:endParaRPr lang="en-US" dirty="0"/>
        </a:p>
      </dgm:t>
    </dgm:pt>
    <dgm:pt modelId="{A655F816-1642-4888-9B43-F288FDD61669}" type="parTrans" cxnId="{DC7CE62D-BD8F-4308-B36D-A468F6DDC5E6}">
      <dgm:prSet/>
      <dgm:spPr/>
      <dgm:t>
        <a:bodyPr/>
        <a:lstStyle/>
        <a:p>
          <a:endParaRPr lang="en-US"/>
        </a:p>
      </dgm:t>
    </dgm:pt>
    <dgm:pt modelId="{09375278-2E15-4D42-B14F-759FF4EB7AA6}" type="sibTrans" cxnId="{DC7CE62D-BD8F-4308-B36D-A468F6DDC5E6}">
      <dgm:prSet/>
      <dgm:spPr/>
      <dgm:t>
        <a:bodyPr/>
        <a:lstStyle/>
        <a:p>
          <a:endParaRPr lang="en-US"/>
        </a:p>
      </dgm:t>
    </dgm:pt>
    <dgm:pt modelId="{B32B2B53-B6A7-422D-B21A-EB5153C312EA}">
      <dgm:prSet/>
      <dgm:spPr/>
      <dgm:t>
        <a:bodyPr/>
        <a:lstStyle/>
        <a:p>
          <a:r>
            <a:rPr lang="en-US" b="0" i="0" dirty="0"/>
            <a:t>Next-generation firewalls – uses an application-centric approach </a:t>
          </a:r>
          <a:endParaRPr lang="en-US" dirty="0"/>
        </a:p>
      </dgm:t>
    </dgm:pt>
    <dgm:pt modelId="{62B56984-8456-4D45-8480-817E5C530BBB}" type="parTrans" cxnId="{CD84FDD5-173A-4955-9FE3-F6F33AA80832}">
      <dgm:prSet/>
      <dgm:spPr/>
      <dgm:t>
        <a:bodyPr/>
        <a:lstStyle/>
        <a:p>
          <a:endParaRPr lang="en-US"/>
        </a:p>
      </dgm:t>
    </dgm:pt>
    <dgm:pt modelId="{06447D86-43DE-48E7-A007-99DD8A072AFB}" type="sibTrans" cxnId="{CD84FDD5-173A-4955-9FE3-F6F33AA80832}">
      <dgm:prSet/>
      <dgm:spPr/>
      <dgm:t>
        <a:bodyPr/>
        <a:lstStyle/>
        <a:p>
          <a:endParaRPr lang="en-US"/>
        </a:p>
      </dgm:t>
    </dgm:pt>
    <dgm:pt modelId="{0D4A68D5-70C8-4E21-8760-295917F40B5F}">
      <dgm:prSet/>
      <dgm:spPr/>
      <dgm:t>
        <a:bodyPr/>
        <a:lstStyle/>
        <a:p>
          <a:r>
            <a:rPr lang="en-US" b="0" i="0"/>
            <a:t>Proxy servers (proxies)</a:t>
          </a:r>
          <a:endParaRPr lang="en-US"/>
        </a:p>
      </dgm:t>
    </dgm:pt>
    <dgm:pt modelId="{A62F9719-3824-4C65-9752-106BC4A353CF}" type="parTrans" cxnId="{62413793-D239-47FC-AB6C-A659F36DD6C6}">
      <dgm:prSet/>
      <dgm:spPr/>
      <dgm:t>
        <a:bodyPr/>
        <a:lstStyle/>
        <a:p>
          <a:endParaRPr lang="en-US"/>
        </a:p>
      </dgm:t>
    </dgm:pt>
    <dgm:pt modelId="{30B9C17B-3F7D-486E-AFD4-EDEF5F8F1011}" type="sibTrans" cxnId="{62413793-D239-47FC-AB6C-A659F36DD6C6}">
      <dgm:prSet/>
      <dgm:spPr/>
      <dgm:t>
        <a:bodyPr/>
        <a:lstStyle/>
        <a:p>
          <a:endParaRPr lang="en-US"/>
        </a:p>
      </dgm:t>
    </dgm:pt>
    <dgm:pt modelId="{028492CB-458A-4712-9820-CB44F6F49B6B}">
      <dgm:prSet/>
      <dgm:spPr/>
      <dgm:t>
        <a:bodyPr/>
        <a:lstStyle/>
        <a:p>
          <a:r>
            <a:rPr lang="en-US" b="0" i="0" dirty="0"/>
            <a:t>Software servers that handle all communications from or sent to the Internet acting as a bodyguard for the organisation.</a:t>
          </a:r>
          <a:endParaRPr lang="en-US" dirty="0"/>
        </a:p>
      </dgm:t>
    </dgm:pt>
    <dgm:pt modelId="{A3FD37A8-6306-47E4-A7A1-728005EDE824}" type="parTrans" cxnId="{4538A1E7-3ED9-4E85-9C64-E78F1187C99B}">
      <dgm:prSet/>
      <dgm:spPr/>
      <dgm:t>
        <a:bodyPr/>
        <a:lstStyle/>
        <a:p>
          <a:endParaRPr lang="en-US"/>
        </a:p>
      </dgm:t>
    </dgm:pt>
    <dgm:pt modelId="{B1B2605A-78B3-4808-A94F-74A2E58E5BA3}" type="sibTrans" cxnId="{4538A1E7-3ED9-4E85-9C64-E78F1187C99B}">
      <dgm:prSet/>
      <dgm:spPr/>
      <dgm:t>
        <a:bodyPr/>
        <a:lstStyle/>
        <a:p>
          <a:endParaRPr lang="en-US"/>
        </a:p>
      </dgm:t>
    </dgm:pt>
    <dgm:pt modelId="{49CFDE00-7DF2-40A1-90C2-C96BC93221BA}">
      <dgm:prSet/>
      <dgm:spPr/>
      <dgm:t>
        <a:bodyPr/>
        <a:lstStyle/>
        <a:p>
          <a:r>
            <a:rPr lang="en-US" b="0" i="0"/>
            <a:t>Intrusion detection systems</a:t>
          </a:r>
          <a:endParaRPr lang="en-US"/>
        </a:p>
      </dgm:t>
    </dgm:pt>
    <dgm:pt modelId="{DBAD8462-A80D-43F5-82FE-26668FE1197B}" type="parTrans" cxnId="{C52A7447-F01C-4316-B437-AEB21A547F7B}">
      <dgm:prSet/>
      <dgm:spPr/>
      <dgm:t>
        <a:bodyPr/>
        <a:lstStyle/>
        <a:p>
          <a:endParaRPr lang="en-US"/>
        </a:p>
      </dgm:t>
    </dgm:pt>
    <dgm:pt modelId="{26D582C6-8FC0-4CC2-91B5-CFF23727653A}" type="sibTrans" cxnId="{C52A7447-F01C-4316-B437-AEB21A547F7B}">
      <dgm:prSet/>
      <dgm:spPr/>
      <dgm:t>
        <a:bodyPr/>
        <a:lstStyle/>
        <a:p>
          <a:endParaRPr lang="en-US"/>
        </a:p>
      </dgm:t>
    </dgm:pt>
    <dgm:pt modelId="{844DC8E9-489F-4B39-B8D1-4C3AAABDBAE4}">
      <dgm:prSet/>
      <dgm:spPr/>
      <dgm:t>
        <a:bodyPr/>
        <a:lstStyle/>
        <a:p>
          <a:r>
            <a:rPr lang="en-US" b="0" i="0"/>
            <a:t>Intrusion prevention systems</a:t>
          </a:r>
          <a:endParaRPr lang="en-US"/>
        </a:p>
      </dgm:t>
    </dgm:pt>
    <dgm:pt modelId="{823302A7-E78B-4836-9E6F-B3204A04B439}" type="parTrans" cxnId="{69D56C69-2269-45ED-B6E1-EE4CDC059F27}">
      <dgm:prSet/>
      <dgm:spPr/>
      <dgm:t>
        <a:bodyPr/>
        <a:lstStyle/>
        <a:p>
          <a:endParaRPr lang="en-US"/>
        </a:p>
      </dgm:t>
    </dgm:pt>
    <dgm:pt modelId="{8869508A-580B-4BA0-AFAE-59EF31965750}" type="sibTrans" cxnId="{69D56C69-2269-45ED-B6E1-EE4CDC059F27}">
      <dgm:prSet/>
      <dgm:spPr/>
      <dgm:t>
        <a:bodyPr/>
        <a:lstStyle/>
        <a:p>
          <a:endParaRPr lang="en-US"/>
        </a:p>
      </dgm:t>
    </dgm:pt>
    <dgm:pt modelId="{EC24B6A0-9AF0-734B-B762-F5D19A49F535}" type="pres">
      <dgm:prSet presAssocID="{CE392565-31D5-44DD-BB4F-15F1CAF7173C}" presName="linear" presStyleCnt="0">
        <dgm:presLayoutVars>
          <dgm:dir/>
          <dgm:animLvl val="lvl"/>
          <dgm:resizeHandles val="exact"/>
        </dgm:presLayoutVars>
      </dgm:prSet>
      <dgm:spPr/>
    </dgm:pt>
    <dgm:pt modelId="{58157AF0-D15F-AF47-9D82-F5B5237C9A67}" type="pres">
      <dgm:prSet presAssocID="{CD58C951-960A-4B0B-BBE4-BBC9A3328C20}" presName="parentLin" presStyleCnt="0"/>
      <dgm:spPr/>
    </dgm:pt>
    <dgm:pt modelId="{D124EDBC-03FF-464A-A10B-DA13CBA2BD62}" type="pres">
      <dgm:prSet presAssocID="{CD58C951-960A-4B0B-BBE4-BBC9A3328C20}" presName="parentLeftMargin" presStyleLbl="node1" presStyleIdx="0" presStyleCnt="4"/>
      <dgm:spPr/>
    </dgm:pt>
    <dgm:pt modelId="{51DF9F78-F3B4-9046-83EB-3E36F0444744}" type="pres">
      <dgm:prSet presAssocID="{CD58C951-960A-4B0B-BBE4-BBC9A3328C20}" presName="parentText" presStyleLbl="node1" presStyleIdx="0" presStyleCnt="4">
        <dgm:presLayoutVars>
          <dgm:chMax val="0"/>
          <dgm:bulletEnabled val="1"/>
        </dgm:presLayoutVars>
      </dgm:prSet>
      <dgm:spPr/>
    </dgm:pt>
    <dgm:pt modelId="{FB37B543-04E9-9043-90A3-C2A5F63BA78B}" type="pres">
      <dgm:prSet presAssocID="{CD58C951-960A-4B0B-BBE4-BBC9A3328C20}" presName="negativeSpace" presStyleCnt="0"/>
      <dgm:spPr/>
    </dgm:pt>
    <dgm:pt modelId="{DC44CAAC-9805-2A42-B643-E3A22070D356}" type="pres">
      <dgm:prSet presAssocID="{CD58C951-960A-4B0B-BBE4-BBC9A3328C20}" presName="childText" presStyleLbl="conFgAcc1" presStyleIdx="0" presStyleCnt="4">
        <dgm:presLayoutVars>
          <dgm:bulletEnabled val="1"/>
        </dgm:presLayoutVars>
      </dgm:prSet>
      <dgm:spPr/>
    </dgm:pt>
    <dgm:pt modelId="{CCF68585-2EA2-664D-98A2-20DE77206987}" type="pres">
      <dgm:prSet presAssocID="{6FD0B84F-A0AF-4A57-862D-AFB13189D2CF}" presName="spaceBetweenRectangles" presStyleCnt="0"/>
      <dgm:spPr/>
    </dgm:pt>
    <dgm:pt modelId="{00C3F6DB-1169-CC43-8FBC-D15517E66156}" type="pres">
      <dgm:prSet presAssocID="{0D4A68D5-70C8-4E21-8760-295917F40B5F}" presName="parentLin" presStyleCnt="0"/>
      <dgm:spPr/>
    </dgm:pt>
    <dgm:pt modelId="{126D119A-282B-024B-AAD7-8DA685281C93}" type="pres">
      <dgm:prSet presAssocID="{0D4A68D5-70C8-4E21-8760-295917F40B5F}" presName="parentLeftMargin" presStyleLbl="node1" presStyleIdx="0" presStyleCnt="4"/>
      <dgm:spPr/>
    </dgm:pt>
    <dgm:pt modelId="{F5A07180-CD34-E247-A642-B6DC1915F25D}" type="pres">
      <dgm:prSet presAssocID="{0D4A68D5-70C8-4E21-8760-295917F40B5F}" presName="parentText" presStyleLbl="node1" presStyleIdx="1" presStyleCnt="4">
        <dgm:presLayoutVars>
          <dgm:chMax val="0"/>
          <dgm:bulletEnabled val="1"/>
        </dgm:presLayoutVars>
      </dgm:prSet>
      <dgm:spPr/>
    </dgm:pt>
    <dgm:pt modelId="{B9B4536F-2691-6548-AACD-21B8357A035D}" type="pres">
      <dgm:prSet presAssocID="{0D4A68D5-70C8-4E21-8760-295917F40B5F}" presName="negativeSpace" presStyleCnt="0"/>
      <dgm:spPr/>
    </dgm:pt>
    <dgm:pt modelId="{6B798C96-AD7B-EA49-B4E4-2054B78F9024}" type="pres">
      <dgm:prSet presAssocID="{0D4A68D5-70C8-4E21-8760-295917F40B5F}" presName="childText" presStyleLbl="conFgAcc1" presStyleIdx="1" presStyleCnt="4">
        <dgm:presLayoutVars>
          <dgm:bulletEnabled val="1"/>
        </dgm:presLayoutVars>
      </dgm:prSet>
      <dgm:spPr/>
    </dgm:pt>
    <dgm:pt modelId="{3A5157AB-AE23-784A-9874-1AD3C3F1B29F}" type="pres">
      <dgm:prSet presAssocID="{30B9C17B-3F7D-486E-AFD4-EDEF5F8F1011}" presName="spaceBetweenRectangles" presStyleCnt="0"/>
      <dgm:spPr/>
    </dgm:pt>
    <dgm:pt modelId="{996C6234-ECE0-1B49-B854-C99077093B57}" type="pres">
      <dgm:prSet presAssocID="{49CFDE00-7DF2-40A1-90C2-C96BC93221BA}" presName="parentLin" presStyleCnt="0"/>
      <dgm:spPr/>
    </dgm:pt>
    <dgm:pt modelId="{D19E4772-66F1-694F-8F3F-EBDFEE36FA68}" type="pres">
      <dgm:prSet presAssocID="{49CFDE00-7DF2-40A1-90C2-C96BC93221BA}" presName="parentLeftMargin" presStyleLbl="node1" presStyleIdx="1" presStyleCnt="4"/>
      <dgm:spPr/>
    </dgm:pt>
    <dgm:pt modelId="{51C04591-F45B-BD40-A6CC-035B0AC8A0C1}" type="pres">
      <dgm:prSet presAssocID="{49CFDE00-7DF2-40A1-90C2-C96BC93221BA}" presName="parentText" presStyleLbl="node1" presStyleIdx="2" presStyleCnt="4">
        <dgm:presLayoutVars>
          <dgm:chMax val="0"/>
          <dgm:bulletEnabled val="1"/>
        </dgm:presLayoutVars>
      </dgm:prSet>
      <dgm:spPr/>
    </dgm:pt>
    <dgm:pt modelId="{844339B6-9E48-EF47-BE0C-54D0579A01F0}" type="pres">
      <dgm:prSet presAssocID="{49CFDE00-7DF2-40A1-90C2-C96BC93221BA}" presName="negativeSpace" presStyleCnt="0"/>
      <dgm:spPr/>
    </dgm:pt>
    <dgm:pt modelId="{AF658505-315E-6244-9E0D-873FEEEACE48}" type="pres">
      <dgm:prSet presAssocID="{49CFDE00-7DF2-40A1-90C2-C96BC93221BA}" presName="childText" presStyleLbl="conFgAcc1" presStyleIdx="2" presStyleCnt="4">
        <dgm:presLayoutVars>
          <dgm:bulletEnabled val="1"/>
        </dgm:presLayoutVars>
      </dgm:prSet>
      <dgm:spPr/>
    </dgm:pt>
    <dgm:pt modelId="{4DC7D342-46DF-4743-A253-DDE701E7C4E4}" type="pres">
      <dgm:prSet presAssocID="{26D582C6-8FC0-4CC2-91B5-CFF23727653A}" presName="spaceBetweenRectangles" presStyleCnt="0"/>
      <dgm:spPr/>
    </dgm:pt>
    <dgm:pt modelId="{105D2839-F8BC-834F-B8D1-8D011B18A4D1}" type="pres">
      <dgm:prSet presAssocID="{844DC8E9-489F-4B39-B8D1-4C3AAABDBAE4}" presName="parentLin" presStyleCnt="0"/>
      <dgm:spPr/>
    </dgm:pt>
    <dgm:pt modelId="{AAFCEBD4-CD84-174E-81A8-395BA209A1F1}" type="pres">
      <dgm:prSet presAssocID="{844DC8E9-489F-4B39-B8D1-4C3AAABDBAE4}" presName="parentLeftMargin" presStyleLbl="node1" presStyleIdx="2" presStyleCnt="4"/>
      <dgm:spPr/>
    </dgm:pt>
    <dgm:pt modelId="{6AA454BF-B811-DF48-8EBA-589115F428B9}" type="pres">
      <dgm:prSet presAssocID="{844DC8E9-489F-4B39-B8D1-4C3AAABDBAE4}" presName="parentText" presStyleLbl="node1" presStyleIdx="3" presStyleCnt="4">
        <dgm:presLayoutVars>
          <dgm:chMax val="0"/>
          <dgm:bulletEnabled val="1"/>
        </dgm:presLayoutVars>
      </dgm:prSet>
      <dgm:spPr/>
    </dgm:pt>
    <dgm:pt modelId="{5D646421-1235-DC4E-AF17-C96DA288F9CB}" type="pres">
      <dgm:prSet presAssocID="{844DC8E9-489F-4B39-B8D1-4C3AAABDBAE4}" presName="negativeSpace" presStyleCnt="0"/>
      <dgm:spPr/>
    </dgm:pt>
    <dgm:pt modelId="{1F3F9ADF-7214-5948-B6EA-B7C8F962E695}" type="pres">
      <dgm:prSet presAssocID="{844DC8E9-489F-4B39-B8D1-4C3AAABDBAE4}" presName="childText" presStyleLbl="conFgAcc1" presStyleIdx="3" presStyleCnt="4">
        <dgm:presLayoutVars>
          <dgm:bulletEnabled val="1"/>
        </dgm:presLayoutVars>
      </dgm:prSet>
      <dgm:spPr/>
    </dgm:pt>
  </dgm:ptLst>
  <dgm:cxnLst>
    <dgm:cxn modelId="{2DCB6311-F1A7-0740-AE65-527ADDC7D940}" type="presOf" srcId="{844DC8E9-489F-4B39-B8D1-4C3AAABDBAE4}" destId="{AAFCEBD4-CD84-174E-81A8-395BA209A1F1}" srcOrd="0" destOrd="0" presId="urn:microsoft.com/office/officeart/2005/8/layout/list1"/>
    <dgm:cxn modelId="{1241D319-50D9-4E4A-8EED-E871F2378A6D}" type="presOf" srcId="{49CFDE00-7DF2-40A1-90C2-C96BC93221BA}" destId="{D19E4772-66F1-694F-8F3F-EBDFEE36FA68}" srcOrd="0" destOrd="0" presId="urn:microsoft.com/office/officeart/2005/8/layout/list1"/>
    <dgm:cxn modelId="{DC7CE62D-BD8F-4308-B36D-A468F6DDC5E6}" srcId="{5802A1E9-54AA-427A-B66F-61B7591DD9BA}" destId="{0FD3AC29-9958-4F06-82BE-0582C4F3A07E}" srcOrd="1" destOrd="0" parTransId="{A655F816-1642-4888-9B43-F288FDD61669}" sibTransId="{09375278-2E15-4D42-B14F-759FF4EB7AA6}"/>
    <dgm:cxn modelId="{99F0A33E-5A75-F948-87EC-8393337BE3A0}" type="presOf" srcId="{0D4A68D5-70C8-4E21-8760-295917F40B5F}" destId="{126D119A-282B-024B-AAD7-8DA685281C93}" srcOrd="0" destOrd="0" presId="urn:microsoft.com/office/officeart/2005/8/layout/list1"/>
    <dgm:cxn modelId="{C52A7447-F01C-4316-B437-AEB21A547F7B}" srcId="{CE392565-31D5-44DD-BB4F-15F1CAF7173C}" destId="{49CFDE00-7DF2-40A1-90C2-C96BC93221BA}" srcOrd="2" destOrd="0" parTransId="{DBAD8462-A80D-43F5-82FE-26668FE1197B}" sibTransId="{26D582C6-8FC0-4CC2-91B5-CFF23727653A}"/>
    <dgm:cxn modelId="{3ED3664B-9ED3-FD42-8167-2FFDD398915B}" type="presOf" srcId="{028492CB-458A-4712-9820-CB44F6F49B6B}" destId="{6B798C96-AD7B-EA49-B4E4-2054B78F9024}" srcOrd="0" destOrd="0" presId="urn:microsoft.com/office/officeart/2005/8/layout/list1"/>
    <dgm:cxn modelId="{7D93054D-06DF-9740-8016-D445E9D93CCE}" type="presOf" srcId="{49CFDE00-7DF2-40A1-90C2-C96BC93221BA}" destId="{51C04591-F45B-BD40-A6CC-035B0AC8A0C1}" srcOrd="1" destOrd="0" presId="urn:microsoft.com/office/officeart/2005/8/layout/list1"/>
    <dgm:cxn modelId="{0C7A314D-7D6F-2E42-A487-DAB46AAD2A78}" type="presOf" srcId="{CE392565-31D5-44DD-BB4F-15F1CAF7173C}" destId="{EC24B6A0-9AF0-734B-B762-F5D19A49F535}" srcOrd="0" destOrd="0" presId="urn:microsoft.com/office/officeart/2005/8/layout/list1"/>
    <dgm:cxn modelId="{D82A1F54-B7FF-4445-859E-F79CFB539EF9}" type="presOf" srcId="{6B3538B6-1A68-44F1-8B8F-944DF33764BB}" destId="{DC44CAAC-9805-2A42-B643-E3A22070D356}" srcOrd="0" destOrd="1" presId="urn:microsoft.com/office/officeart/2005/8/layout/list1"/>
    <dgm:cxn modelId="{14AA1557-6A9C-A541-B148-F36BE577BE74}" type="presOf" srcId="{844DC8E9-489F-4B39-B8D1-4C3AAABDBAE4}" destId="{6AA454BF-B811-DF48-8EBA-589115F428B9}" srcOrd="1" destOrd="0" presId="urn:microsoft.com/office/officeart/2005/8/layout/list1"/>
    <dgm:cxn modelId="{CA87AE64-7989-0247-AB5D-A396992EA02A}" type="presOf" srcId="{CD58C951-960A-4B0B-BBE4-BBC9A3328C20}" destId="{D124EDBC-03FF-464A-A10B-DA13CBA2BD62}" srcOrd="0" destOrd="0" presId="urn:microsoft.com/office/officeart/2005/8/layout/list1"/>
    <dgm:cxn modelId="{69D56C69-2269-45ED-B6E1-EE4CDC059F27}" srcId="{CE392565-31D5-44DD-BB4F-15F1CAF7173C}" destId="{844DC8E9-489F-4B39-B8D1-4C3AAABDBAE4}" srcOrd="3" destOrd="0" parTransId="{823302A7-E78B-4836-9E6F-B3204A04B439}" sibTransId="{8869508A-580B-4BA0-AFAE-59EF31965750}"/>
    <dgm:cxn modelId="{29DFA76A-DEAF-2140-8BC3-C6537BDB0DB7}" type="presOf" srcId="{0D4A68D5-70C8-4E21-8760-295917F40B5F}" destId="{F5A07180-CD34-E247-A642-B6DC1915F25D}" srcOrd="1" destOrd="0" presId="urn:microsoft.com/office/officeart/2005/8/layout/list1"/>
    <dgm:cxn modelId="{62413793-D239-47FC-AB6C-A659F36DD6C6}" srcId="{CE392565-31D5-44DD-BB4F-15F1CAF7173C}" destId="{0D4A68D5-70C8-4E21-8760-295917F40B5F}" srcOrd="1" destOrd="0" parTransId="{A62F9719-3824-4C65-9752-106BC4A353CF}" sibTransId="{30B9C17B-3F7D-486E-AFD4-EDEF5F8F1011}"/>
    <dgm:cxn modelId="{FBD200B7-C710-424E-BDCC-ED0BF2A4E354}" type="presOf" srcId="{5802A1E9-54AA-427A-B66F-61B7591DD9BA}" destId="{DC44CAAC-9805-2A42-B643-E3A22070D356}" srcOrd="0" destOrd="0" presId="urn:microsoft.com/office/officeart/2005/8/layout/list1"/>
    <dgm:cxn modelId="{AF859ACD-3180-E843-A39C-B775DCE5A0CD}" type="presOf" srcId="{B32B2B53-B6A7-422D-B21A-EB5153C312EA}" destId="{DC44CAAC-9805-2A42-B643-E3A22070D356}" srcOrd="0" destOrd="3" presId="urn:microsoft.com/office/officeart/2005/8/layout/list1"/>
    <dgm:cxn modelId="{098C74CE-7539-4BED-80D0-6D6F3ABBAD9E}" srcId="{CD58C951-960A-4B0B-BBE4-BBC9A3328C20}" destId="{5802A1E9-54AA-427A-B66F-61B7591DD9BA}" srcOrd="0" destOrd="0" parTransId="{80074E6D-B5CE-4882-90DC-57A2763E6708}" sibTransId="{D59D2F89-C42F-4A08-A07E-1E175D0E08CF}"/>
    <dgm:cxn modelId="{CD84FDD5-173A-4955-9FE3-F6F33AA80832}" srcId="{5802A1E9-54AA-427A-B66F-61B7591DD9BA}" destId="{B32B2B53-B6A7-422D-B21A-EB5153C312EA}" srcOrd="2" destOrd="0" parTransId="{62B56984-8456-4D45-8480-817E5C530BBB}" sibTransId="{06447D86-43DE-48E7-A007-99DD8A072AFB}"/>
    <dgm:cxn modelId="{B09B71E3-433C-0C40-9EB3-ED3F7FE24EF2}" type="presOf" srcId="{CD58C951-960A-4B0B-BBE4-BBC9A3328C20}" destId="{51DF9F78-F3B4-9046-83EB-3E36F0444744}" srcOrd="1" destOrd="0" presId="urn:microsoft.com/office/officeart/2005/8/layout/list1"/>
    <dgm:cxn modelId="{4538A1E7-3ED9-4E85-9C64-E78F1187C99B}" srcId="{0D4A68D5-70C8-4E21-8760-295917F40B5F}" destId="{028492CB-458A-4712-9820-CB44F6F49B6B}" srcOrd="0" destOrd="0" parTransId="{A3FD37A8-6306-47E4-A7A1-728005EDE824}" sibTransId="{B1B2605A-78B3-4808-A94F-74A2E58E5BA3}"/>
    <dgm:cxn modelId="{6FB088ED-A450-4513-A83C-B89E67CAFEDB}" srcId="{5802A1E9-54AA-427A-B66F-61B7591DD9BA}" destId="{6B3538B6-1A68-44F1-8B8F-944DF33764BB}" srcOrd="0" destOrd="0" parTransId="{8D3C530A-E4F0-4FAC-8B85-D91652C6CC3D}" sibTransId="{733487CD-A3E9-4E3E-AA13-632E30F144D9}"/>
    <dgm:cxn modelId="{338FD4F1-850B-5642-B41C-ED3756763E44}" type="presOf" srcId="{0FD3AC29-9958-4F06-82BE-0582C4F3A07E}" destId="{DC44CAAC-9805-2A42-B643-E3A22070D356}" srcOrd="0" destOrd="2" presId="urn:microsoft.com/office/officeart/2005/8/layout/list1"/>
    <dgm:cxn modelId="{8BDE58F4-8CDC-4AAE-9BF9-1BA0A5C37E4C}" srcId="{CE392565-31D5-44DD-BB4F-15F1CAF7173C}" destId="{CD58C951-960A-4B0B-BBE4-BBC9A3328C20}" srcOrd="0" destOrd="0" parTransId="{0D46409F-5ECC-422D-87EF-219EC151842D}" sibTransId="{6FD0B84F-A0AF-4A57-862D-AFB13189D2CF}"/>
    <dgm:cxn modelId="{184B8F10-8480-D94B-B892-FA85A31A58B7}" type="presParOf" srcId="{EC24B6A0-9AF0-734B-B762-F5D19A49F535}" destId="{58157AF0-D15F-AF47-9D82-F5B5237C9A67}" srcOrd="0" destOrd="0" presId="urn:microsoft.com/office/officeart/2005/8/layout/list1"/>
    <dgm:cxn modelId="{16BB2ABA-04C7-0944-BA44-53132CDECD48}" type="presParOf" srcId="{58157AF0-D15F-AF47-9D82-F5B5237C9A67}" destId="{D124EDBC-03FF-464A-A10B-DA13CBA2BD62}" srcOrd="0" destOrd="0" presId="urn:microsoft.com/office/officeart/2005/8/layout/list1"/>
    <dgm:cxn modelId="{FC60C349-7315-4241-86FA-4193DFE7E0C4}" type="presParOf" srcId="{58157AF0-D15F-AF47-9D82-F5B5237C9A67}" destId="{51DF9F78-F3B4-9046-83EB-3E36F0444744}" srcOrd="1" destOrd="0" presId="urn:microsoft.com/office/officeart/2005/8/layout/list1"/>
    <dgm:cxn modelId="{B490268D-3EC8-2140-B2D8-8DED9C92E9F9}" type="presParOf" srcId="{EC24B6A0-9AF0-734B-B762-F5D19A49F535}" destId="{FB37B543-04E9-9043-90A3-C2A5F63BA78B}" srcOrd="1" destOrd="0" presId="urn:microsoft.com/office/officeart/2005/8/layout/list1"/>
    <dgm:cxn modelId="{171DA2F8-0F25-AF4C-B6AD-3FA4CE8A0CEB}" type="presParOf" srcId="{EC24B6A0-9AF0-734B-B762-F5D19A49F535}" destId="{DC44CAAC-9805-2A42-B643-E3A22070D356}" srcOrd="2" destOrd="0" presId="urn:microsoft.com/office/officeart/2005/8/layout/list1"/>
    <dgm:cxn modelId="{C7CA4ED0-EAF8-2D48-89F0-22834DC422A9}" type="presParOf" srcId="{EC24B6A0-9AF0-734B-B762-F5D19A49F535}" destId="{CCF68585-2EA2-664D-98A2-20DE77206987}" srcOrd="3" destOrd="0" presId="urn:microsoft.com/office/officeart/2005/8/layout/list1"/>
    <dgm:cxn modelId="{71FDC896-C6E3-8447-A5A6-936116FA8665}" type="presParOf" srcId="{EC24B6A0-9AF0-734B-B762-F5D19A49F535}" destId="{00C3F6DB-1169-CC43-8FBC-D15517E66156}" srcOrd="4" destOrd="0" presId="urn:microsoft.com/office/officeart/2005/8/layout/list1"/>
    <dgm:cxn modelId="{A87D7A34-67D3-6843-9F6F-8D7F9D62FBC8}" type="presParOf" srcId="{00C3F6DB-1169-CC43-8FBC-D15517E66156}" destId="{126D119A-282B-024B-AAD7-8DA685281C93}" srcOrd="0" destOrd="0" presId="urn:microsoft.com/office/officeart/2005/8/layout/list1"/>
    <dgm:cxn modelId="{2E9E9971-CC93-9248-A678-A2D3CE2D9F8E}" type="presParOf" srcId="{00C3F6DB-1169-CC43-8FBC-D15517E66156}" destId="{F5A07180-CD34-E247-A642-B6DC1915F25D}" srcOrd="1" destOrd="0" presId="urn:microsoft.com/office/officeart/2005/8/layout/list1"/>
    <dgm:cxn modelId="{973C415B-8DB6-3B43-ABD4-8EF056188ECE}" type="presParOf" srcId="{EC24B6A0-9AF0-734B-B762-F5D19A49F535}" destId="{B9B4536F-2691-6548-AACD-21B8357A035D}" srcOrd="5" destOrd="0" presId="urn:microsoft.com/office/officeart/2005/8/layout/list1"/>
    <dgm:cxn modelId="{BF505DED-0FB1-0844-829F-F0B0BC0AC47D}" type="presParOf" srcId="{EC24B6A0-9AF0-734B-B762-F5D19A49F535}" destId="{6B798C96-AD7B-EA49-B4E4-2054B78F9024}" srcOrd="6" destOrd="0" presId="urn:microsoft.com/office/officeart/2005/8/layout/list1"/>
    <dgm:cxn modelId="{9CCFFA94-E044-7646-AF04-E84ECAFF4436}" type="presParOf" srcId="{EC24B6A0-9AF0-734B-B762-F5D19A49F535}" destId="{3A5157AB-AE23-784A-9874-1AD3C3F1B29F}" srcOrd="7" destOrd="0" presId="urn:microsoft.com/office/officeart/2005/8/layout/list1"/>
    <dgm:cxn modelId="{E30B0773-85EC-0D40-9922-B3DD7CE6F443}" type="presParOf" srcId="{EC24B6A0-9AF0-734B-B762-F5D19A49F535}" destId="{996C6234-ECE0-1B49-B854-C99077093B57}" srcOrd="8" destOrd="0" presId="urn:microsoft.com/office/officeart/2005/8/layout/list1"/>
    <dgm:cxn modelId="{44955926-58DB-9B49-ABCE-C6B216B5D1A8}" type="presParOf" srcId="{996C6234-ECE0-1B49-B854-C99077093B57}" destId="{D19E4772-66F1-694F-8F3F-EBDFEE36FA68}" srcOrd="0" destOrd="0" presId="urn:microsoft.com/office/officeart/2005/8/layout/list1"/>
    <dgm:cxn modelId="{65A6116B-89F9-0F44-A647-33444277738D}" type="presParOf" srcId="{996C6234-ECE0-1B49-B854-C99077093B57}" destId="{51C04591-F45B-BD40-A6CC-035B0AC8A0C1}" srcOrd="1" destOrd="0" presId="urn:microsoft.com/office/officeart/2005/8/layout/list1"/>
    <dgm:cxn modelId="{F915D411-EAE8-CD4E-B5B3-1A9F33C956C2}" type="presParOf" srcId="{EC24B6A0-9AF0-734B-B762-F5D19A49F535}" destId="{844339B6-9E48-EF47-BE0C-54D0579A01F0}" srcOrd="9" destOrd="0" presId="urn:microsoft.com/office/officeart/2005/8/layout/list1"/>
    <dgm:cxn modelId="{702E8EAF-21D8-A94A-BAF5-30B558F62203}" type="presParOf" srcId="{EC24B6A0-9AF0-734B-B762-F5D19A49F535}" destId="{AF658505-315E-6244-9E0D-873FEEEACE48}" srcOrd="10" destOrd="0" presId="urn:microsoft.com/office/officeart/2005/8/layout/list1"/>
    <dgm:cxn modelId="{5D3B7750-4C14-C740-A6A3-6F262BE65D1B}" type="presParOf" srcId="{EC24B6A0-9AF0-734B-B762-F5D19A49F535}" destId="{4DC7D342-46DF-4743-A253-DDE701E7C4E4}" srcOrd="11" destOrd="0" presId="urn:microsoft.com/office/officeart/2005/8/layout/list1"/>
    <dgm:cxn modelId="{661DC0EE-C4AB-BE42-9A29-B283E6F1BFFC}" type="presParOf" srcId="{EC24B6A0-9AF0-734B-B762-F5D19A49F535}" destId="{105D2839-F8BC-834F-B8D1-8D011B18A4D1}" srcOrd="12" destOrd="0" presId="urn:microsoft.com/office/officeart/2005/8/layout/list1"/>
    <dgm:cxn modelId="{84DAACE2-97CE-BE44-B5BA-E6B9A3917C6C}" type="presParOf" srcId="{105D2839-F8BC-834F-B8D1-8D011B18A4D1}" destId="{AAFCEBD4-CD84-174E-81A8-395BA209A1F1}" srcOrd="0" destOrd="0" presId="urn:microsoft.com/office/officeart/2005/8/layout/list1"/>
    <dgm:cxn modelId="{D2D955AF-0199-AD40-8284-5193BF22C5C3}" type="presParOf" srcId="{105D2839-F8BC-834F-B8D1-8D011B18A4D1}" destId="{6AA454BF-B811-DF48-8EBA-589115F428B9}" srcOrd="1" destOrd="0" presId="urn:microsoft.com/office/officeart/2005/8/layout/list1"/>
    <dgm:cxn modelId="{FEE12A03-098E-904D-9725-B29D551EBF2F}" type="presParOf" srcId="{EC24B6A0-9AF0-734B-B762-F5D19A49F535}" destId="{5D646421-1235-DC4E-AF17-C96DA288F9CB}" srcOrd="13" destOrd="0" presId="urn:microsoft.com/office/officeart/2005/8/layout/list1"/>
    <dgm:cxn modelId="{0929D2EC-3048-FF47-A31F-81A16B870E4D}" type="presParOf" srcId="{EC24B6A0-9AF0-734B-B762-F5D19A49F535}" destId="{1F3F9ADF-7214-5948-B6EA-B7C8F962E695}"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2B4F6E49-1ABC-4F93-B61E-270428B3C559}" type="doc">
      <dgm:prSet loTypeId="urn:microsoft.com/office/officeart/2005/8/layout/list1" loCatId="list" qsTypeId="urn:microsoft.com/office/officeart/2005/8/quickstyle/simple5" qsCatId="simple" csTypeId="urn:microsoft.com/office/officeart/2005/8/colors/accent1_2" csCatId="accent1"/>
      <dgm:spPr/>
      <dgm:t>
        <a:bodyPr/>
        <a:lstStyle/>
        <a:p>
          <a:endParaRPr lang="en-US"/>
        </a:p>
      </dgm:t>
    </dgm:pt>
    <dgm:pt modelId="{5D3F9848-74E0-4E11-AC89-91699675D238}">
      <dgm:prSet/>
      <dgm:spPr/>
      <dgm:t>
        <a:bodyPr/>
        <a:lstStyle/>
        <a:p>
          <a:r>
            <a:rPr lang="en-US" b="0" i="0"/>
            <a:t>Operating system security enhancements</a:t>
          </a:r>
          <a:endParaRPr lang="en-US"/>
        </a:p>
      </dgm:t>
    </dgm:pt>
    <dgm:pt modelId="{689B6295-E188-4D74-9F12-06C486BB80F5}" type="parTrans" cxnId="{E6FD0656-5183-4B99-9BCF-6EBA90D75E42}">
      <dgm:prSet/>
      <dgm:spPr/>
      <dgm:t>
        <a:bodyPr/>
        <a:lstStyle/>
        <a:p>
          <a:endParaRPr lang="en-US"/>
        </a:p>
      </dgm:t>
    </dgm:pt>
    <dgm:pt modelId="{75A73ABF-230B-40B1-8939-8B7E958343F0}" type="sibTrans" cxnId="{E6FD0656-5183-4B99-9BCF-6EBA90D75E42}">
      <dgm:prSet/>
      <dgm:spPr/>
      <dgm:t>
        <a:bodyPr/>
        <a:lstStyle/>
        <a:p>
          <a:endParaRPr lang="en-US"/>
        </a:p>
      </dgm:t>
    </dgm:pt>
    <dgm:pt modelId="{18E04FC0-2C0B-4886-953F-87C3481C4219}">
      <dgm:prSet/>
      <dgm:spPr/>
      <dgm:t>
        <a:bodyPr/>
        <a:lstStyle/>
        <a:p>
          <a:r>
            <a:rPr lang="en-US" b="0" i="0"/>
            <a:t>Upgrades, patches</a:t>
          </a:r>
          <a:endParaRPr lang="en-US"/>
        </a:p>
      </dgm:t>
    </dgm:pt>
    <dgm:pt modelId="{E8AF837E-5854-4315-A62F-86726C416191}" type="parTrans" cxnId="{4E9A4E22-0A62-4FB1-BC9C-B2A2DC3B8BCB}">
      <dgm:prSet/>
      <dgm:spPr/>
      <dgm:t>
        <a:bodyPr/>
        <a:lstStyle/>
        <a:p>
          <a:endParaRPr lang="en-US"/>
        </a:p>
      </dgm:t>
    </dgm:pt>
    <dgm:pt modelId="{93CA8C60-F106-4589-92A4-6AE3E5C4AE60}" type="sibTrans" cxnId="{4E9A4E22-0A62-4FB1-BC9C-B2A2DC3B8BCB}">
      <dgm:prSet/>
      <dgm:spPr/>
      <dgm:t>
        <a:bodyPr/>
        <a:lstStyle/>
        <a:p>
          <a:endParaRPr lang="en-US"/>
        </a:p>
      </dgm:t>
    </dgm:pt>
    <dgm:pt modelId="{A25BB386-0131-4439-8820-4AADE6C1ECC5}">
      <dgm:prSet/>
      <dgm:spPr/>
      <dgm:t>
        <a:bodyPr/>
        <a:lstStyle/>
        <a:p>
          <a:r>
            <a:rPr lang="en-US" b="0" i="0"/>
            <a:t>Anti-virus software</a:t>
          </a:r>
          <a:endParaRPr lang="en-US"/>
        </a:p>
      </dgm:t>
    </dgm:pt>
    <dgm:pt modelId="{E195D036-8910-4516-AA2D-F04CC40F0796}" type="parTrans" cxnId="{17DC6FDE-0CE2-47EE-B28C-E24B008C1FA7}">
      <dgm:prSet/>
      <dgm:spPr/>
      <dgm:t>
        <a:bodyPr/>
        <a:lstStyle/>
        <a:p>
          <a:endParaRPr lang="en-US"/>
        </a:p>
      </dgm:t>
    </dgm:pt>
    <dgm:pt modelId="{5BB28DC1-0322-44A8-BD27-08371CD70770}" type="sibTrans" cxnId="{17DC6FDE-0CE2-47EE-B28C-E24B008C1FA7}">
      <dgm:prSet/>
      <dgm:spPr/>
      <dgm:t>
        <a:bodyPr/>
        <a:lstStyle/>
        <a:p>
          <a:endParaRPr lang="en-US"/>
        </a:p>
      </dgm:t>
    </dgm:pt>
    <dgm:pt modelId="{E255139F-3201-4E44-8855-6991E562FE10}">
      <dgm:prSet/>
      <dgm:spPr/>
      <dgm:t>
        <a:bodyPr/>
        <a:lstStyle/>
        <a:p>
          <a:r>
            <a:rPr lang="en-US" b="0" i="0"/>
            <a:t>Easiest and least expensive way to prevent threats to system integrity</a:t>
          </a:r>
          <a:endParaRPr lang="en-US"/>
        </a:p>
      </dgm:t>
    </dgm:pt>
    <dgm:pt modelId="{16CD3F5C-63AE-44F3-B7E2-335038CDFBFD}" type="parTrans" cxnId="{4FD2534A-61F1-4CB4-9DE4-9D4AAD92E19C}">
      <dgm:prSet/>
      <dgm:spPr/>
      <dgm:t>
        <a:bodyPr/>
        <a:lstStyle/>
        <a:p>
          <a:endParaRPr lang="en-US"/>
        </a:p>
      </dgm:t>
    </dgm:pt>
    <dgm:pt modelId="{3FD1EE63-3BFB-4B4D-AFB0-29639B4914FC}" type="sibTrans" cxnId="{4FD2534A-61F1-4CB4-9DE4-9D4AAD92E19C}">
      <dgm:prSet/>
      <dgm:spPr/>
      <dgm:t>
        <a:bodyPr/>
        <a:lstStyle/>
        <a:p>
          <a:endParaRPr lang="en-US"/>
        </a:p>
      </dgm:t>
    </dgm:pt>
    <dgm:pt modelId="{FF75C540-55B4-4126-92E7-28638EF46708}">
      <dgm:prSet/>
      <dgm:spPr/>
      <dgm:t>
        <a:bodyPr/>
        <a:lstStyle/>
        <a:p>
          <a:r>
            <a:rPr lang="en-US" b="0" i="0"/>
            <a:t>Requires daily updates</a:t>
          </a:r>
          <a:endParaRPr lang="en-US"/>
        </a:p>
      </dgm:t>
    </dgm:pt>
    <dgm:pt modelId="{918BE50A-5A3B-44DA-8A8C-E4889B303118}" type="parTrans" cxnId="{9D20657D-DD86-42D9-8E82-127E0E3081EE}">
      <dgm:prSet/>
      <dgm:spPr/>
      <dgm:t>
        <a:bodyPr/>
        <a:lstStyle/>
        <a:p>
          <a:endParaRPr lang="en-US"/>
        </a:p>
      </dgm:t>
    </dgm:pt>
    <dgm:pt modelId="{77E2407A-666E-4AFD-A610-AA5BB25ACFBF}" type="sibTrans" cxnId="{9D20657D-DD86-42D9-8E82-127E0E3081EE}">
      <dgm:prSet/>
      <dgm:spPr/>
      <dgm:t>
        <a:bodyPr/>
        <a:lstStyle/>
        <a:p>
          <a:endParaRPr lang="en-US"/>
        </a:p>
      </dgm:t>
    </dgm:pt>
    <dgm:pt modelId="{BD6B514F-E60E-A04D-A22D-B14761C02CE4}" type="pres">
      <dgm:prSet presAssocID="{2B4F6E49-1ABC-4F93-B61E-270428B3C559}" presName="linear" presStyleCnt="0">
        <dgm:presLayoutVars>
          <dgm:dir/>
          <dgm:animLvl val="lvl"/>
          <dgm:resizeHandles val="exact"/>
        </dgm:presLayoutVars>
      </dgm:prSet>
      <dgm:spPr/>
    </dgm:pt>
    <dgm:pt modelId="{51A0F7AE-7C95-9741-9956-2947DAE6F7E3}" type="pres">
      <dgm:prSet presAssocID="{5D3F9848-74E0-4E11-AC89-91699675D238}" presName="parentLin" presStyleCnt="0"/>
      <dgm:spPr/>
    </dgm:pt>
    <dgm:pt modelId="{F63E1EA6-5BC7-B443-8D2B-007573CA56F2}" type="pres">
      <dgm:prSet presAssocID="{5D3F9848-74E0-4E11-AC89-91699675D238}" presName="parentLeftMargin" presStyleLbl="node1" presStyleIdx="0" presStyleCnt="2"/>
      <dgm:spPr/>
    </dgm:pt>
    <dgm:pt modelId="{D0382B7C-0F3D-FC4B-A0B6-0095FCA06F85}" type="pres">
      <dgm:prSet presAssocID="{5D3F9848-74E0-4E11-AC89-91699675D238}" presName="parentText" presStyleLbl="node1" presStyleIdx="0" presStyleCnt="2">
        <dgm:presLayoutVars>
          <dgm:chMax val="0"/>
          <dgm:bulletEnabled val="1"/>
        </dgm:presLayoutVars>
      </dgm:prSet>
      <dgm:spPr/>
    </dgm:pt>
    <dgm:pt modelId="{21B424A4-5D75-6448-BEEE-5546A5FD938C}" type="pres">
      <dgm:prSet presAssocID="{5D3F9848-74E0-4E11-AC89-91699675D238}" presName="negativeSpace" presStyleCnt="0"/>
      <dgm:spPr/>
    </dgm:pt>
    <dgm:pt modelId="{D9517A60-6FB2-2649-B2CE-3408A55D8BFB}" type="pres">
      <dgm:prSet presAssocID="{5D3F9848-74E0-4E11-AC89-91699675D238}" presName="childText" presStyleLbl="conFgAcc1" presStyleIdx="0" presStyleCnt="2">
        <dgm:presLayoutVars>
          <dgm:bulletEnabled val="1"/>
        </dgm:presLayoutVars>
      </dgm:prSet>
      <dgm:spPr/>
    </dgm:pt>
    <dgm:pt modelId="{CB030B86-7D0A-2C45-B1E2-CBEAF24D094A}" type="pres">
      <dgm:prSet presAssocID="{75A73ABF-230B-40B1-8939-8B7E958343F0}" presName="spaceBetweenRectangles" presStyleCnt="0"/>
      <dgm:spPr/>
    </dgm:pt>
    <dgm:pt modelId="{B3134F93-C254-9646-847D-F3FBDDFF0B9C}" type="pres">
      <dgm:prSet presAssocID="{A25BB386-0131-4439-8820-4AADE6C1ECC5}" presName="parentLin" presStyleCnt="0"/>
      <dgm:spPr/>
    </dgm:pt>
    <dgm:pt modelId="{4BBA88D8-387C-0C49-86C6-F670AD968AF6}" type="pres">
      <dgm:prSet presAssocID="{A25BB386-0131-4439-8820-4AADE6C1ECC5}" presName="parentLeftMargin" presStyleLbl="node1" presStyleIdx="0" presStyleCnt="2"/>
      <dgm:spPr/>
    </dgm:pt>
    <dgm:pt modelId="{BB582188-24FA-F14D-A218-74E1D272856E}" type="pres">
      <dgm:prSet presAssocID="{A25BB386-0131-4439-8820-4AADE6C1ECC5}" presName="parentText" presStyleLbl="node1" presStyleIdx="1" presStyleCnt="2">
        <dgm:presLayoutVars>
          <dgm:chMax val="0"/>
          <dgm:bulletEnabled val="1"/>
        </dgm:presLayoutVars>
      </dgm:prSet>
      <dgm:spPr/>
    </dgm:pt>
    <dgm:pt modelId="{2A3300F7-CCBD-4D45-A355-C00E58DE0694}" type="pres">
      <dgm:prSet presAssocID="{A25BB386-0131-4439-8820-4AADE6C1ECC5}" presName="negativeSpace" presStyleCnt="0"/>
      <dgm:spPr/>
    </dgm:pt>
    <dgm:pt modelId="{D3EC1CCC-3E88-2744-B320-DA4B93DDCC22}" type="pres">
      <dgm:prSet presAssocID="{A25BB386-0131-4439-8820-4AADE6C1ECC5}" presName="childText" presStyleLbl="conFgAcc1" presStyleIdx="1" presStyleCnt="2">
        <dgm:presLayoutVars>
          <dgm:bulletEnabled val="1"/>
        </dgm:presLayoutVars>
      </dgm:prSet>
      <dgm:spPr/>
    </dgm:pt>
  </dgm:ptLst>
  <dgm:cxnLst>
    <dgm:cxn modelId="{FFA5C700-BB79-904A-B9C6-1490D7520571}" type="presOf" srcId="{5D3F9848-74E0-4E11-AC89-91699675D238}" destId="{D0382B7C-0F3D-FC4B-A0B6-0095FCA06F85}" srcOrd="1" destOrd="0" presId="urn:microsoft.com/office/officeart/2005/8/layout/list1"/>
    <dgm:cxn modelId="{4E9A4E22-0A62-4FB1-BC9C-B2A2DC3B8BCB}" srcId="{5D3F9848-74E0-4E11-AC89-91699675D238}" destId="{18E04FC0-2C0B-4886-953F-87C3481C4219}" srcOrd="0" destOrd="0" parTransId="{E8AF837E-5854-4315-A62F-86726C416191}" sibTransId="{93CA8C60-F106-4589-92A4-6AE3E5C4AE60}"/>
    <dgm:cxn modelId="{B3C06638-05CB-D041-AD3F-487466F3B469}" type="presOf" srcId="{A25BB386-0131-4439-8820-4AADE6C1ECC5}" destId="{4BBA88D8-387C-0C49-86C6-F670AD968AF6}" srcOrd="0" destOrd="0" presId="urn:microsoft.com/office/officeart/2005/8/layout/list1"/>
    <dgm:cxn modelId="{454A1D41-D082-FF42-B5A2-AA38F60B6E09}" type="presOf" srcId="{FF75C540-55B4-4126-92E7-28638EF46708}" destId="{D3EC1CCC-3E88-2744-B320-DA4B93DDCC22}" srcOrd="0" destOrd="1" presId="urn:microsoft.com/office/officeart/2005/8/layout/list1"/>
    <dgm:cxn modelId="{4FD2534A-61F1-4CB4-9DE4-9D4AAD92E19C}" srcId="{A25BB386-0131-4439-8820-4AADE6C1ECC5}" destId="{E255139F-3201-4E44-8855-6991E562FE10}" srcOrd="0" destOrd="0" parTransId="{16CD3F5C-63AE-44F3-B7E2-335038CDFBFD}" sibTransId="{3FD1EE63-3BFB-4B4D-AFB0-29639B4914FC}"/>
    <dgm:cxn modelId="{E6FD0656-5183-4B99-9BCF-6EBA90D75E42}" srcId="{2B4F6E49-1ABC-4F93-B61E-270428B3C559}" destId="{5D3F9848-74E0-4E11-AC89-91699675D238}" srcOrd="0" destOrd="0" parTransId="{689B6295-E188-4D74-9F12-06C486BB80F5}" sibTransId="{75A73ABF-230B-40B1-8939-8B7E958343F0}"/>
    <dgm:cxn modelId="{73FE6C58-3B44-3145-B23C-D75F5EA5841C}" type="presOf" srcId="{A25BB386-0131-4439-8820-4AADE6C1ECC5}" destId="{BB582188-24FA-F14D-A218-74E1D272856E}" srcOrd="1" destOrd="0" presId="urn:microsoft.com/office/officeart/2005/8/layout/list1"/>
    <dgm:cxn modelId="{37604C76-C7FF-F742-AB69-3F47DC265F50}" type="presOf" srcId="{5D3F9848-74E0-4E11-AC89-91699675D238}" destId="{F63E1EA6-5BC7-B443-8D2B-007573CA56F2}" srcOrd="0" destOrd="0" presId="urn:microsoft.com/office/officeart/2005/8/layout/list1"/>
    <dgm:cxn modelId="{9D20657D-DD86-42D9-8E82-127E0E3081EE}" srcId="{A25BB386-0131-4439-8820-4AADE6C1ECC5}" destId="{FF75C540-55B4-4126-92E7-28638EF46708}" srcOrd="1" destOrd="0" parTransId="{918BE50A-5A3B-44DA-8A8C-E4889B303118}" sibTransId="{77E2407A-666E-4AFD-A610-AA5BB25ACFBF}"/>
    <dgm:cxn modelId="{44C233B4-F21A-BE40-888A-ACD4E964B154}" type="presOf" srcId="{E255139F-3201-4E44-8855-6991E562FE10}" destId="{D3EC1CCC-3E88-2744-B320-DA4B93DDCC22}" srcOrd="0" destOrd="0" presId="urn:microsoft.com/office/officeart/2005/8/layout/list1"/>
    <dgm:cxn modelId="{BE4BEFB4-49D1-C645-9FAD-63AF723A1E5E}" type="presOf" srcId="{2B4F6E49-1ABC-4F93-B61E-270428B3C559}" destId="{BD6B514F-E60E-A04D-A22D-B14761C02CE4}" srcOrd="0" destOrd="0" presId="urn:microsoft.com/office/officeart/2005/8/layout/list1"/>
    <dgm:cxn modelId="{68778BBA-F0E1-504C-B7F2-95E75406CB3A}" type="presOf" srcId="{18E04FC0-2C0B-4886-953F-87C3481C4219}" destId="{D9517A60-6FB2-2649-B2CE-3408A55D8BFB}" srcOrd="0" destOrd="0" presId="urn:microsoft.com/office/officeart/2005/8/layout/list1"/>
    <dgm:cxn modelId="{17DC6FDE-0CE2-47EE-B28C-E24B008C1FA7}" srcId="{2B4F6E49-1ABC-4F93-B61E-270428B3C559}" destId="{A25BB386-0131-4439-8820-4AADE6C1ECC5}" srcOrd="1" destOrd="0" parTransId="{E195D036-8910-4516-AA2D-F04CC40F0796}" sibTransId="{5BB28DC1-0322-44A8-BD27-08371CD70770}"/>
    <dgm:cxn modelId="{2799BF37-C12E-2649-95B5-1CDC12BEBF67}" type="presParOf" srcId="{BD6B514F-E60E-A04D-A22D-B14761C02CE4}" destId="{51A0F7AE-7C95-9741-9956-2947DAE6F7E3}" srcOrd="0" destOrd="0" presId="urn:microsoft.com/office/officeart/2005/8/layout/list1"/>
    <dgm:cxn modelId="{A17C1444-71BF-8746-B0F8-C1FBF9E0BE52}" type="presParOf" srcId="{51A0F7AE-7C95-9741-9956-2947DAE6F7E3}" destId="{F63E1EA6-5BC7-B443-8D2B-007573CA56F2}" srcOrd="0" destOrd="0" presId="urn:microsoft.com/office/officeart/2005/8/layout/list1"/>
    <dgm:cxn modelId="{88C6BE56-CAA3-6E40-AC2A-2AFFDB8D895B}" type="presParOf" srcId="{51A0F7AE-7C95-9741-9956-2947DAE6F7E3}" destId="{D0382B7C-0F3D-FC4B-A0B6-0095FCA06F85}" srcOrd="1" destOrd="0" presId="urn:microsoft.com/office/officeart/2005/8/layout/list1"/>
    <dgm:cxn modelId="{FC26856D-67C4-D248-A6D8-298A4584C1E1}" type="presParOf" srcId="{BD6B514F-E60E-A04D-A22D-B14761C02CE4}" destId="{21B424A4-5D75-6448-BEEE-5546A5FD938C}" srcOrd="1" destOrd="0" presId="urn:microsoft.com/office/officeart/2005/8/layout/list1"/>
    <dgm:cxn modelId="{A19C8EEF-5487-1D49-BC8A-F217F7726B69}" type="presParOf" srcId="{BD6B514F-E60E-A04D-A22D-B14761C02CE4}" destId="{D9517A60-6FB2-2649-B2CE-3408A55D8BFB}" srcOrd="2" destOrd="0" presId="urn:microsoft.com/office/officeart/2005/8/layout/list1"/>
    <dgm:cxn modelId="{4E716E12-558E-1A47-99AD-543F333C0F66}" type="presParOf" srcId="{BD6B514F-E60E-A04D-A22D-B14761C02CE4}" destId="{CB030B86-7D0A-2C45-B1E2-CBEAF24D094A}" srcOrd="3" destOrd="0" presId="urn:microsoft.com/office/officeart/2005/8/layout/list1"/>
    <dgm:cxn modelId="{2B81A9D6-BAB4-534F-B476-78B428CDFF57}" type="presParOf" srcId="{BD6B514F-E60E-A04D-A22D-B14761C02CE4}" destId="{B3134F93-C254-9646-847D-F3FBDDFF0B9C}" srcOrd="4" destOrd="0" presId="urn:microsoft.com/office/officeart/2005/8/layout/list1"/>
    <dgm:cxn modelId="{9AFAE50F-3AF0-174E-A118-A6F3D4343688}" type="presParOf" srcId="{B3134F93-C254-9646-847D-F3FBDDFF0B9C}" destId="{4BBA88D8-387C-0C49-86C6-F670AD968AF6}" srcOrd="0" destOrd="0" presId="urn:microsoft.com/office/officeart/2005/8/layout/list1"/>
    <dgm:cxn modelId="{747482A2-90B2-E140-990F-CD5EB783F421}" type="presParOf" srcId="{B3134F93-C254-9646-847D-F3FBDDFF0B9C}" destId="{BB582188-24FA-F14D-A218-74E1D272856E}" srcOrd="1" destOrd="0" presId="urn:microsoft.com/office/officeart/2005/8/layout/list1"/>
    <dgm:cxn modelId="{541AD5CE-1153-044E-8592-AAAA7F05E263}" type="presParOf" srcId="{BD6B514F-E60E-A04D-A22D-B14761C02CE4}" destId="{2A3300F7-CCBD-4D45-A355-C00E58DE0694}" srcOrd="5" destOrd="0" presId="urn:microsoft.com/office/officeart/2005/8/layout/list1"/>
    <dgm:cxn modelId="{46C35A8B-4314-654B-8434-540BEABFDBF3}" type="presParOf" srcId="{BD6B514F-E60E-A04D-A22D-B14761C02CE4}" destId="{D3EC1CCC-3E88-2744-B320-DA4B93DDCC22}"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0750326C-A5BD-417C-94E5-B4BC6851CA1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C042290-2203-4D4D-BC24-69B639F40105}">
      <dgm:prSet/>
      <dgm:spPr/>
      <dgm:t>
        <a:bodyPr/>
        <a:lstStyle/>
        <a:p>
          <a:r>
            <a:rPr lang="en-US" b="0" i="0"/>
            <a:t>Worldwide, companies spend more than $86 billion on security hardware, software, services</a:t>
          </a:r>
          <a:endParaRPr lang="en-US"/>
        </a:p>
      </dgm:t>
    </dgm:pt>
    <dgm:pt modelId="{0659F903-6DBD-4B96-B687-78BDCF105F30}" type="parTrans" cxnId="{C9E02B17-6463-457D-BF18-45E4F2F63CEB}">
      <dgm:prSet/>
      <dgm:spPr/>
      <dgm:t>
        <a:bodyPr/>
        <a:lstStyle/>
        <a:p>
          <a:endParaRPr lang="en-US"/>
        </a:p>
      </dgm:t>
    </dgm:pt>
    <dgm:pt modelId="{3A788CC8-F3CB-4EBC-8BBA-FCFBD5DC4CF2}" type="sibTrans" cxnId="{C9E02B17-6463-457D-BF18-45E4F2F63CEB}">
      <dgm:prSet/>
      <dgm:spPr/>
      <dgm:t>
        <a:bodyPr/>
        <a:lstStyle/>
        <a:p>
          <a:endParaRPr lang="en-US"/>
        </a:p>
      </dgm:t>
    </dgm:pt>
    <dgm:pt modelId="{F4080E75-24A1-4D23-B153-7D7735EEB476}">
      <dgm:prSet/>
      <dgm:spPr/>
      <dgm:t>
        <a:bodyPr/>
        <a:lstStyle/>
        <a:p>
          <a:r>
            <a:rPr lang="en-US" b="0" i="0"/>
            <a:t>Managing risk includes:</a:t>
          </a:r>
          <a:endParaRPr lang="en-US"/>
        </a:p>
      </dgm:t>
    </dgm:pt>
    <dgm:pt modelId="{2994528B-2127-4841-862F-7181AA26E859}" type="parTrans" cxnId="{6C453C6F-0E28-4ED3-83C1-C460332079CC}">
      <dgm:prSet/>
      <dgm:spPr/>
      <dgm:t>
        <a:bodyPr/>
        <a:lstStyle/>
        <a:p>
          <a:endParaRPr lang="en-US"/>
        </a:p>
      </dgm:t>
    </dgm:pt>
    <dgm:pt modelId="{9690BF80-3BCA-4907-A8C2-1FEC6CAA059F}" type="sibTrans" cxnId="{6C453C6F-0E28-4ED3-83C1-C460332079CC}">
      <dgm:prSet/>
      <dgm:spPr/>
      <dgm:t>
        <a:bodyPr/>
        <a:lstStyle/>
        <a:p>
          <a:endParaRPr lang="en-US"/>
        </a:p>
      </dgm:t>
    </dgm:pt>
    <dgm:pt modelId="{D16055C8-D9EC-47B2-ADE3-0B28326F2E84}">
      <dgm:prSet/>
      <dgm:spPr/>
      <dgm:t>
        <a:bodyPr/>
        <a:lstStyle/>
        <a:p>
          <a:r>
            <a:rPr lang="en-US" b="0" i="0" dirty="0"/>
            <a:t>Technology</a:t>
          </a:r>
          <a:endParaRPr lang="en-US" dirty="0"/>
        </a:p>
      </dgm:t>
    </dgm:pt>
    <dgm:pt modelId="{39F8B721-2345-485A-A2B5-C9320B9DE625}" type="parTrans" cxnId="{C4B655A9-D7CD-4BD1-AA06-C6240074855D}">
      <dgm:prSet/>
      <dgm:spPr/>
      <dgm:t>
        <a:bodyPr/>
        <a:lstStyle/>
        <a:p>
          <a:endParaRPr lang="en-US"/>
        </a:p>
      </dgm:t>
    </dgm:pt>
    <dgm:pt modelId="{16FBB273-5583-46F9-B3CE-68DA9AFB7B45}" type="sibTrans" cxnId="{C4B655A9-D7CD-4BD1-AA06-C6240074855D}">
      <dgm:prSet/>
      <dgm:spPr/>
      <dgm:t>
        <a:bodyPr/>
        <a:lstStyle/>
        <a:p>
          <a:endParaRPr lang="en-US"/>
        </a:p>
      </dgm:t>
    </dgm:pt>
    <dgm:pt modelId="{E652865C-6D36-4295-BD46-20549F69FF80}">
      <dgm:prSet/>
      <dgm:spPr/>
      <dgm:t>
        <a:bodyPr/>
        <a:lstStyle/>
        <a:p>
          <a:r>
            <a:rPr lang="en-US" b="0" i="0" dirty="0"/>
            <a:t>Public laws and active enforcement</a:t>
          </a:r>
          <a:endParaRPr lang="en-US" dirty="0"/>
        </a:p>
      </dgm:t>
    </dgm:pt>
    <dgm:pt modelId="{C667E082-0F04-4C6F-B2D7-CC056FC62BA2}" type="parTrans" cxnId="{AD59AB8F-F72D-4FA1-8272-C81AAE4F3E21}">
      <dgm:prSet/>
      <dgm:spPr/>
      <dgm:t>
        <a:bodyPr/>
        <a:lstStyle/>
        <a:p>
          <a:endParaRPr lang="en-US"/>
        </a:p>
      </dgm:t>
    </dgm:pt>
    <dgm:pt modelId="{14BAE387-80F2-46EC-AEFF-9683DAF2B0BC}" type="sibTrans" cxnId="{AD59AB8F-F72D-4FA1-8272-C81AAE4F3E21}">
      <dgm:prSet/>
      <dgm:spPr/>
      <dgm:t>
        <a:bodyPr/>
        <a:lstStyle/>
        <a:p>
          <a:endParaRPr lang="en-US"/>
        </a:p>
      </dgm:t>
    </dgm:pt>
    <dgm:pt modelId="{6F3D58AD-11A8-0F42-8326-D1DD26EC4D30}">
      <dgm:prSet/>
      <dgm:spPr/>
      <dgm:t>
        <a:bodyPr/>
        <a:lstStyle/>
        <a:p>
          <a:r>
            <a:rPr lang="en-US" b="0" i="0" dirty="0"/>
            <a:t>Effective management policies</a:t>
          </a:r>
          <a:endParaRPr lang="en-US" dirty="0"/>
        </a:p>
      </dgm:t>
    </dgm:pt>
    <dgm:pt modelId="{1EF4B7FD-F1F3-F041-A925-4E7F8B552246}" type="parTrans" cxnId="{45BDFE79-56BC-574B-B49C-5131564E42A8}">
      <dgm:prSet/>
      <dgm:spPr/>
      <dgm:t>
        <a:bodyPr/>
        <a:lstStyle/>
        <a:p>
          <a:endParaRPr lang="en-GB"/>
        </a:p>
      </dgm:t>
    </dgm:pt>
    <dgm:pt modelId="{32582E0B-E2C5-CD49-B845-BA89B1875693}" type="sibTrans" cxnId="{45BDFE79-56BC-574B-B49C-5131564E42A8}">
      <dgm:prSet/>
      <dgm:spPr/>
      <dgm:t>
        <a:bodyPr/>
        <a:lstStyle/>
        <a:p>
          <a:endParaRPr lang="en-GB"/>
        </a:p>
      </dgm:t>
    </dgm:pt>
    <dgm:pt modelId="{9C2F04B8-E328-5D43-89DD-77056C9EE14E}" type="pres">
      <dgm:prSet presAssocID="{0750326C-A5BD-417C-94E5-B4BC6851CA14}" presName="linear" presStyleCnt="0">
        <dgm:presLayoutVars>
          <dgm:animLvl val="lvl"/>
          <dgm:resizeHandles val="exact"/>
        </dgm:presLayoutVars>
      </dgm:prSet>
      <dgm:spPr/>
    </dgm:pt>
    <dgm:pt modelId="{4CF75918-C56D-D84F-A114-845847467026}" type="pres">
      <dgm:prSet presAssocID="{1C042290-2203-4D4D-BC24-69B639F40105}" presName="parentText" presStyleLbl="node1" presStyleIdx="0" presStyleCnt="2">
        <dgm:presLayoutVars>
          <dgm:chMax val="0"/>
          <dgm:bulletEnabled val="1"/>
        </dgm:presLayoutVars>
      </dgm:prSet>
      <dgm:spPr/>
    </dgm:pt>
    <dgm:pt modelId="{7F4F5C63-2B18-344A-8E07-D04AFCABA837}" type="pres">
      <dgm:prSet presAssocID="{3A788CC8-F3CB-4EBC-8BBA-FCFBD5DC4CF2}" presName="spacer" presStyleCnt="0"/>
      <dgm:spPr/>
    </dgm:pt>
    <dgm:pt modelId="{461A98A3-A1CD-9D46-AA58-28DB07E31E03}" type="pres">
      <dgm:prSet presAssocID="{F4080E75-24A1-4D23-B153-7D7735EEB476}" presName="parentText" presStyleLbl="node1" presStyleIdx="1" presStyleCnt="2">
        <dgm:presLayoutVars>
          <dgm:chMax val="0"/>
          <dgm:bulletEnabled val="1"/>
        </dgm:presLayoutVars>
      </dgm:prSet>
      <dgm:spPr/>
    </dgm:pt>
    <dgm:pt modelId="{3CB5C558-7093-CE42-8410-EC9390A0DE36}" type="pres">
      <dgm:prSet presAssocID="{F4080E75-24A1-4D23-B153-7D7735EEB476}" presName="childText" presStyleLbl="revTx" presStyleIdx="0" presStyleCnt="1">
        <dgm:presLayoutVars>
          <dgm:bulletEnabled val="1"/>
        </dgm:presLayoutVars>
      </dgm:prSet>
      <dgm:spPr/>
    </dgm:pt>
  </dgm:ptLst>
  <dgm:cxnLst>
    <dgm:cxn modelId="{E1BF1711-29F7-F34E-8B21-468285ACDDD5}" type="presOf" srcId="{E652865C-6D36-4295-BD46-20549F69FF80}" destId="{3CB5C558-7093-CE42-8410-EC9390A0DE36}" srcOrd="0" destOrd="2" presId="urn:microsoft.com/office/officeart/2005/8/layout/vList2"/>
    <dgm:cxn modelId="{C9E02B17-6463-457D-BF18-45E4F2F63CEB}" srcId="{0750326C-A5BD-417C-94E5-B4BC6851CA14}" destId="{1C042290-2203-4D4D-BC24-69B639F40105}" srcOrd="0" destOrd="0" parTransId="{0659F903-6DBD-4B96-B687-78BDCF105F30}" sibTransId="{3A788CC8-F3CB-4EBC-8BBA-FCFBD5DC4CF2}"/>
    <dgm:cxn modelId="{4F77135A-B8EA-BF49-819C-8CC1DEF79018}" type="presOf" srcId="{1C042290-2203-4D4D-BC24-69B639F40105}" destId="{4CF75918-C56D-D84F-A114-845847467026}" srcOrd="0" destOrd="0" presId="urn:microsoft.com/office/officeart/2005/8/layout/vList2"/>
    <dgm:cxn modelId="{06DBEE64-C216-2E42-97A9-9A8E6FDDB363}" type="presOf" srcId="{6F3D58AD-11A8-0F42-8326-D1DD26EC4D30}" destId="{3CB5C558-7093-CE42-8410-EC9390A0DE36}" srcOrd="0" destOrd="1" presId="urn:microsoft.com/office/officeart/2005/8/layout/vList2"/>
    <dgm:cxn modelId="{6C453C6F-0E28-4ED3-83C1-C460332079CC}" srcId="{0750326C-A5BD-417C-94E5-B4BC6851CA14}" destId="{F4080E75-24A1-4D23-B153-7D7735EEB476}" srcOrd="1" destOrd="0" parTransId="{2994528B-2127-4841-862F-7181AA26E859}" sibTransId="{9690BF80-3BCA-4907-A8C2-1FEC6CAA059F}"/>
    <dgm:cxn modelId="{45BDFE79-56BC-574B-B49C-5131564E42A8}" srcId="{F4080E75-24A1-4D23-B153-7D7735EEB476}" destId="{6F3D58AD-11A8-0F42-8326-D1DD26EC4D30}" srcOrd="1" destOrd="0" parTransId="{1EF4B7FD-F1F3-F041-A925-4E7F8B552246}" sibTransId="{32582E0B-E2C5-CD49-B845-BA89B1875693}"/>
    <dgm:cxn modelId="{AD59AB8F-F72D-4FA1-8272-C81AAE4F3E21}" srcId="{F4080E75-24A1-4D23-B153-7D7735EEB476}" destId="{E652865C-6D36-4295-BD46-20549F69FF80}" srcOrd="2" destOrd="0" parTransId="{C667E082-0F04-4C6F-B2D7-CC056FC62BA2}" sibTransId="{14BAE387-80F2-46EC-AEFF-9683DAF2B0BC}"/>
    <dgm:cxn modelId="{C4B655A9-D7CD-4BD1-AA06-C6240074855D}" srcId="{F4080E75-24A1-4D23-B153-7D7735EEB476}" destId="{D16055C8-D9EC-47B2-ADE3-0B28326F2E84}" srcOrd="0" destOrd="0" parTransId="{39F8B721-2345-485A-A2B5-C9320B9DE625}" sibTransId="{16FBB273-5583-46F9-B3CE-68DA9AFB7B45}"/>
    <dgm:cxn modelId="{FA0645E0-0691-F343-8B93-1C9AFDFE0063}" type="presOf" srcId="{0750326C-A5BD-417C-94E5-B4BC6851CA14}" destId="{9C2F04B8-E328-5D43-89DD-77056C9EE14E}" srcOrd="0" destOrd="0" presId="urn:microsoft.com/office/officeart/2005/8/layout/vList2"/>
    <dgm:cxn modelId="{458106E7-9160-A643-A08A-25C599B593E6}" type="presOf" srcId="{D16055C8-D9EC-47B2-ADE3-0B28326F2E84}" destId="{3CB5C558-7093-CE42-8410-EC9390A0DE36}" srcOrd="0" destOrd="0" presId="urn:microsoft.com/office/officeart/2005/8/layout/vList2"/>
    <dgm:cxn modelId="{E86B38E8-44CB-354C-9EB9-10D7E8BB5748}" type="presOf" srcId="{F4080E75-24A1-4D23-B153-7D7735EEB476}" destId="{461A98A3-A1CD-9D46-AA58-28DB07E31E03}" srcOrd="0" destOrd="0" presId="urn:microsoft.com/office/officeart/2005/8/layout/vList2"/>
    <dgm:cxn modelId="{9A7057FD-BBEF-F241-A996-9F6742AC2533}" type="presParOf" srcId="{9C2F04B8-E328-5D43-89DD-77056C9EE14E}" destId="{4CF75918-C56D-D84F-A114-845847467026}" srcOrd="0" destOrd="0" presId="urn:microsoft.com/office/officeart/2005/8/layout/vList2"/>
    <dgm:cxn modelId="{35ADBDDC-2E7B-C04A-BDEC-5D636A23C06C}" type="presParOf" srcId="{9C2F04B8-E328-5D43-89DD-77056C9EE14E}" destId="{7F4F5C63-2B18-344A-8E07-D04AFCABA837}" srcOrd="1" destOrd="0" presId="urn:microsoft.com/office/officeart/2005/8/layout/vList2"/>
    <dgm:cxn modelId="{9D91CDD3-B39A-7F49-8F0B-916A7BD7D4EB}" type="presParOf" srcId="{9C2F04B8-E328-5D43-89DD-77056C9EE14E}" destId="{461A98A3-A1CD-9D46-AA58-28DB07E31E03}" srcOrd="2" destOrd="0" presId="urn:microsoft.com/office/officeart/2005/8/layout/vList2"/>
    <dgm:cxn modelId="{80537178-9B09-C14D-AAD5-E4C95CAFCCEC}" type="presParOf" srcId="{9C2F04B8-E328-5D43-89DD-77056C9EE14E}" destId="{3CB5C558-7093-CE42-8410-EC9390A0DE36}"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DCFD58C-FB1A-465A-8BE5-A56A17AA7F1D}" type="doc">
      <dgm:prSet loTypeId="urn:microsoft.com/office/officeart/2005/8/layout/list1" loCatId="list" qsTypeId="urn:microsoft.com/office/officeart/2005/8/quickstyle/simple4" qsCatId="simple" csTypeId="urn:microsoft.com/office/officeart/2005/8/colors/accent1_2" csCatId="accent1"/>
      <dgm:spPr/>
      <dgm:t>
        <a:bodyPr/>
        <a:lstStyle/>
        <a:p>
          <a:endParaRPr lang="en-US"/>
        </a:p>
      </dgm:t>
    </dgm:pt>
    <dgm:pt modelId="{44E8E987-88C9-4B97-A7ED-E165A6C662C5}">
      <dgm:prSet/>
      <dgm:spPr/>
      <dgm:t>
        <a:bodyPr/>
        <a:lstStyle/>
        <a:p>
          <a:r>
            <a:rPr lang="en-US" b="0" i="0"/>
            <a:t>Ease of use</a:t>
          </a:r>
          <a:endParaRPr lang="en-US"/>
        </a:p>
      </dgm:t>
    </dgm:pt>
    <dgm:pt modelId="{40DD62BB-C511-4580-9276-C3D9D171F3A3}" type="parTrans" cxnId="{235985BB-DBE0-4AAD-AB53-67F8DEDD8F7D}">
      <dgm:prSet/>
      <dgm:spPr/>
      <dgm:t>
        <a:bodyPr/>
        <a:lstStyle/>
        <a:p>
          <a:endParaRPr lang="en-US"/>
        </a:p>
      </dgm:t>
    </dgm:pt>
    <dgm:pt modelId="{02A7510B-F7D6-4B3D-969F-FAB4A7B0F038}" type="sibTrans" cxnId="{235985BB-DBE0-4AAD-AB53-67F8DEDD8F7D}">
      <dgm:prSet/>
      <dgm:spPr/>
      <dgm:t>
        <a:bodyPr/>
        <a:lstStyle/>
        <a:p>
          <a:endParaRPr lang="en-US"/>
        </a:p>
      </dgm:t>
    </dgm:pt>
    <dgm:pt modelId="{88315832-9689-41C9-AEA5-BA65677ED1A0}">
      <dgm:prSet/>
      <dgm:spPr/>
      <dgm:t>
        <a:bodyPr/>
        <a:lstStyle/>
        <a:p>
          <a:r>
            <a:rPr lang="en-US" b="0" i="0"/>
            <a:t>The more security measures added, the more difficult a site is to use, and the slower it becomes</a:t>
          </a:r>
          <a:endParaRPr lang="en-US"/>
        </a:p>
      </dgm:t>
    </dgm:pt>
    <dgm:pt modelId="{67D7B4C8-51C0-41C3-B1FA-6E8D95CEA485}" type="parTrans" cxnId="{A7982FBC-301D-4696-8562-7F16A82CE1CB}">
      <dgm:prSet/>
      <dgm:spPr/>
      <dgm:t>
        <a:bodyPr/>
        <a:lstStyle/>
        <a:p>
          <a:endParaRPr lang="en-US"/>
        </a:p>
      </dgm:t>
    </dgm:pt>
    <dgm:pt modelId="{1C090CD4-2AD0-4DFC-962C-391A951BBDB7}" type="sibTrans" cxnId="{A7982FBC-301D-4696-8562-7F16A82CE1CB}">
      <dgm:prSet/>
      <dgm:spPr/>
      <dgm:t>
        <a:bodyPr/>
        <a:lstStyle/>
        <a:p>
          <a:endParaRPr lang="en-US"/>
        </a:p>
      </dgm:t>
    </dgm:pt>
    <dgm:pt modelId="{1E3A3BFB-5854-4C61-83F7-3B6788078649}">
      <dgm:prSet/>
      <dgm:spPr/>
      <dgm:t>
        <a:bodyPr/>
        <a:lstStyle/>
        <a:p>
          <a:r>
            <a:rPr lang="en-US" b="0" i="0"/>
            <a:t>Public safety and criminal uses of the Internet</a:t>
          </a:r>
          <a:endParaRPr lang="en-US"/>
        </a:p>
      </dgm:t>
    </dgm:pt>
    <dgm:pt modelId="{3FB59CEB-148F-4999-9C34-77485D3CBA03}" type="parTrans" cxnId="{43DA495A-CA2B-437C-BCFE-5DD5858E3A9A}">
      <dgm:prSet/>
      <dgm:spPr/>
      <dgm:t>
        <a:bodyPr/>
        <a:lstStyle/>
        <a:p>
          <a:endParaRPr lang="en-US"/>
        </a:p>
      </dgm:t>
    </dgm:pt>
    <dgm:pt modelId="{7B76ADB3-9838-4E02-9382-94AD0349C9ED}" type="sibTrans" cxnId="{43DA495A-CA2B-437C-BCFE-5DD5858E3A9A}">
      <dgm:prSet/>
      <dgm:spPr/>
      <dgm:t>
        <a:bodyPr/>
        <a:lstStyle/>
        <a:p>
          <a:endParaRPr lang="en-US"/>
        </a:p>
      </dgm:t>
    </dgm:pt>
    <dgm:pt modelId="{CF5F54A8-1ACD-4C43-B2EF-62E3BD1B39C4}">
      <dgm:prSet/>
      <dgm:spPr/>
      <dgm:t>
        <a:bodyPr/>
        <a:lstStyle/>
        <a:p>
          <a:r>
            <a:rPr lang="en-US" b="0" i="0"/>
            <a:t>Use of technology by criminals to plan crimes or threaten nation-state</a:t>
          </a:r>
          <a:endParaRPr lang="en-US"/>
        </a:p>
      </dgm:t>
    </dgm:pt>
    <dgm:pt modelId="{9FFA210E-218D-4098-B359-61898F19909A}" type="parTrans" cxnId="{FD4E8583-2AB6-409A-A865-C85EF64BD9F0}">
      <dgm:prSet/>
      <dgm:spPr/>
      <dgm:t>
        <a:bodyPr/>
        <a:lstStyle/>
        <a:p>
          <a:endParaRPr lang="en-US"/>
        </a:p>
      </dgm:t>
    </dgm:pt>
    <dgm:pt modelId="{6EDE46AC-1600-4B90-9F03-56537366B044}" type="sibTrans" cxnId="{FD4E8583-2AB6-409A-A865-C85EF64BD9F0}">
      <dgm:prSet/>
      <dgm:spPr/>
      <dgm:t>
        <a:bodyPr/>
        <a:lstStyle/>
        <a:p>
          <a:endParaRPr lang="en-US"/>
        </a:p>
      </dgm:t>
    </dgm:pt>
    <dgm:pt modelId="{0C4743CE-E50D-0E4B-BA7E-EAD891117DB2}" type="pres">
      <dgm:prSet presAssocID="{4DCFD58C-FB1A-465A-8BE5-A56A17AA7F1D}" presName="linear" presStyleCnt="0">
        <dgm:presLayoutVars>
          <dgm:dir/>
          <dgm:animLvl val="lvl"/>
          <dgm:resizeHandles val="exact"/>
        </dgm:presLayoutVars>
      </dgm:prSet>
      <dgm:spPr/>
    </dgm:pt>
    <dgm:pt modelId="{FD28798D-94E6-9B4D-95CB-F674459C84B8}" type="pres">
      <dgm:prSet presAssocID="{44E8E987-88C9-4B97-A7ED-E165A6C662C5}" presName="parentLin" presStyleCnt="0"/>
      <dgm:spPr/>
    </dgm:pt>
    <dgm:pt modelId="{0C6195D5-55B9-3C41-97DC-A113C4883A23}" type="pres">
      <dgm:prSet presAssocID="{44E8E987-88C9-4B97-A7ED-E165A6C662C5}" presName="parentLeftMargin" presStyleLbl="node1" presStyleIdx="0" presStyleCnt="2"/>
      <dgm:spPr/>
    </dgm:pt>
    <dgm:pt modelId="{FB32C2F5-5A0C-1546-BBCC-E89716099784}" type="pres">
      <dgm:prSet presAssocID="{44E8E987-88C9-4B97-A7ED-E165A6C662C5}" presName="parentText" presStyleLbl="node1" presStyleIdx="0" presStyleCnt="2">
        <dgm:presLayoutVars>
          <dgm:chMax val="0"/>
          <dgm:bulletEnabled val="1"/>
        </dgm:presLayoutVars>
      </dgm:prSet>
      <dgm:spPr/>
    </dgm:pt>
    <dgm:pt modelId="{E6F9BDA3-B7DF-6344-8761-56D8794D51A3}" type="pres">
      <dgm:prSet presAssocID="{44E8E987-88C9-4B97-A7ED-E165A6C662C5}" presName="negativeSpace" presStyleCnt="0"/>
      <dgm:spPr/>
    </dgm:pt>
    <dgm:pt modelId="{DBAF297D-7A00-F74E-87DC-BB08EEE7F2D9}" type="pres">
      <dgm:prSet presAssocID="{44E8E987-88C9-4B97-A7ED-E165A6C662C5}" presName="childText" presStyleLbl="conFgAcc1" presStyleIdx="0" presStyleCnt="2">
        <dgm:presLayoutVars>
          <dgm:bulletEnabled val="1"/>
        </dgm:presLayoutVars>
      </dgm:prSet>
      <dgm:spPr/>
    </dgm:pt>
    <dgm:pt modelId="{8EF0A0A0-1E91-7846-A7D7-98A351564D0B}" type="pres">
      <dgm:prSet presAssocID="{02A7510B-F7D6-4B3D-969F-FAB4A7B0F038}" presName="spaceBetweenRectangles" presStyleCnt="0"/>
      <dgm:spPr/>
    </dgm:pt>
    <dgm:pt modelId="{6A3E27F5-28F4-704B-9704-FA316E7EE8A9}" type="pres">
      <dgm:prSet presAssocID="{1E3A3BFB-5854-4C61-83F7-3B6788078649}" presName="parentLin" presStyleCnt="0"/>
      <dgm:spPr/>
    </dgm:pt>
    <dgm:pt modelId="{70C18FCD-348E-DB44-9989-C08D1E692A43}" type="pres">
      <dgm:prSet presAssocID="{1E3A3BFB-5854-4C61-83F7-3B6788078649}" presName="parentLeftMargin" presStyleLbl="node1" presStyleIdx="0" presStyleCnt="2"/>
      <dgm:spPr/>
    </dgm:pt>
    <dgm:pt modelId="{0757278B-8871-734C-8BFA-36C2DF3D90F2}" type="pres">
      <dgm:prSet presAssocID="{1E3A3BFB-5854-4C61-83F7-3B6788078649}" presName="parentText" presStyleLbl="node1" presStyleIdx="1" presStyleCnt="2">
        <dgm:presLayoutVars>
          <dgm:chMax val="0"/>
          <dgm:bulletEnabled val="1"/>
        </dgm:presLayoutVars>
      </dgm:prSet>
      <dgm:spPr/>
    </dgm:pt>
    <dgm:pt modelId="{3A06AC40-DA70-C24E-9949-A950BFA06F4E}" type="pres">
      <dgm:prSet presAssocID="{1E3A3BFB-5854-4C61-83F7-3B6788078649}" presName="negativeSpace" presStyleCnt="0"/>
      <dgm:spPr/>
    </dgm:pt>
    <dgm:pt modelId="{8C9A377C-11B1-B44E-8680-AFF43A625DEC}" type="pres">
      <dgm:prSet presAssocID="{1E3A3BFB-5854-4C61-83F7-3B6788078649}" presName="childText" presStyleLbl="conFgAcc1" presStyleIdx="1" presStyleCnt="2">
        <dgm:presLayoutVars>
          <dgm:bulletEnabled val="1"/>
        </dgm:presLayoutVars>
      </dgm:prSet>
      <dgm:spPr/>
    </dgm:pt>
  </dgm:ptLst>
  <dgm:cxnLst>
    <dgm:cxn modelId="{9DB4F646-83BA-344B-891D-C060AE70CC74}" type="presOf" srcId="{44E8E987-88C9-4B97-A7ED-E165A6C662C5}" destId="{0C6195D5-55B9-3C41-97DC-A113C4883A23}" srcOrd="0" destOrd="0" presId="urn:microsoft.com/office/officeart/2005/8/layout/list1"/>
    <dgm:cxn modelId="{2725F247-1438-ED46-97C4-8E68E8C904FD}" type="presOf" srcId="{44E8E987-88C9-4B97-A7ED-E165A6C662C5}" destId="{FB32C2F5-5A0C-1546-BBCC-E89716099784}" srcOrd="1" destOrd="0" presId="urn:microsoft.com/office/officeart/2005/8/layout/list1"/>
    <dgm:cxn modelId="{36E2C854-05DF-3444-8C74-0AC0CC7877BD}" type="presOf" srcId="{88315832-9689-41C9-AEA5-BA65677ED1A0}" destId="{DBAF297D-7A00-F74E-87DC-BB08EEE7F2D9}" srcOrd="0" destOrd="0" presId="urn:microsoft.com/office/officeart/2005/8/layout/list1"/>
    <dgm:cxn modelId="{43DA495A-CA2B-437C-BCFE-5DD5858E3A9A}" srcId="{4DCFD58C-FB1A-465A-8BE5-A56A17AA7F1D}" destId="{1E3A3BFB-5854-4C61-83F7-3B6788078649}" srcOrd="1" destOrd="0" parTransId="{3FB59CEB-148F-4999-9C34-77485D3CBA03}" sibTransId="{7B76ADB3-9838-4E02-9382-94AD0349C9ED}"/>
    <dgm:cxn modelId="{2E268765-27BC-F242-9BD1-AAB1BB9DA6A0}" type="presOf" srcId="{4DCFD58C-FB1A-465A-8BE5-A56A17AA7F1D}" destId="{0C4743CE-E50D-0E4B-BA7E-EAD891117DB2}" srcOrd="0" destOrd="0" presId="urn:microsoft.com/office/officeart/2005/8/layout/list1"/>
    <dgm:cxn modelId="{FD4E8583-2AB6-409A-A865-C85EF64BD9F0}" srcId="{1E3A3BFB-5854-4C61-83F7-3B6788078649}" destId="{CF5F54A8-1ACD-4C43-B2EF-62E3BD1B39C4}" srcOrd="0" destOrd="0" parTransId="{9FFA210E-218D-4098-B359-61898F19909A}" sibTransId="{6EDE46AC-1600-4B90-9F03-56537366B044}"/>
    <dgm:cxn modelId="{22359195-512D-0D45-8485-285753EBA38F}" type="presOf" srcId="{1E3A3BFB-5854-4C61-83F7-3B6788078649}" destId="{0757278B-8871-734C-8BFA-36C2DF3D90F2}" srcOrd="1" destOrd="0" presId="urn:microsoft.com/office/officeart/2005/8/layout/list1"/>
    <dgm:cxn modelId="{235985BB-DBE0-4AAD-AB53-67F8DEDD8F7D}" srcId="{4DCFD58C-FB1A-465A-8BE5-A56A17AA7F1D}" destId="{44E8E987-88C9-4B97-A7ED-E165A6C662C5}" srcOrd="0" destOrd="0" parTransId="{40DD62BB-C511-4580-9276-C3D9D171F3A3}" sibTransId="{02A7510B-F7D6-4B3D-969F-FAB4A7B0F038}"/>
    <dgm:cxn modelId="{A7982FBC-301D-4696-8562-7F16A82CE1CB}" srcId="{44E8E987-88C9-4B97-A7ED-E165A6C662C5}" destId="{88315832-9689-41C9-AEA5-BA65677ED1A0}" srcOrd="0" destOrd="0" parTransId="{67D7B4C8-51C0-41C3-B1FA-6E8D95CEA485}" sibTransId="{1C090CD4-2AD0-4DFC-962C-391A951BBDB7}"/>
    <dgm:cxn modelId="{0D4B5CBD-C482-C84A-815F-9DE163C2A5F5}" type="presOf" srcId="{1E3A3BFB-5854-4C61-83F7-3B6788078649}" destId="{70C18FCD-348E-DB44-9989-C08D1E692A43}" srcOrd="0" destOrd="0" presId="urn:microsoft.com/office/officeart/2005/8/layout/list1"/>
    <dgm:cxn modelId="{A53828C2-2BC6-C34A-AEF7-956FFD413649}" type="presOf" srcId="{CF5F54A8-1ACD-4C43-B2EF-62E3BD1B39C4}" destId="{8C9A377C-11B1-B44E-8680-AFF43A625DEC}" srcOrd="0" destOrd="0" presId="urn:microsoft.com/office/officeart/2005/8/layout/list1"/>
    <dgm:cxn modelId="{D6DBAD34-D322-F64F-A29E-1E71A3519A8A}" type="presParOf" srcId="{0C4743CE-E50D-0E4B-BA7E-EAD891117DB2}" destId="{FD28798D-94E6-9B4D-95CB-F674459C84B8}" srcOrd="0" destOrd="0" presId="urn:microsoft.com/office/officeart/2005/8/layout/list1"/>
    <dgm:cxn modelId="{4B33DEEB-445A-F343-ACB1-D094AD1C3485}" type="presParOf" srcId="{FD28798D-94E6-9B4D-95CB-F674459C84B8}" destId="{0C6195D5-55B9-3C41-97DC-A113C4883A23}" srcOrd="0" destOrd="0" presId="urn:microsoft.com/office/officeart/2005/8/layout/list1"/>
    <dgm:cxn modelId="{5AFD2206-99D8-F442-84C9-A3DB32BE5265}" type="presParOf" srcId="{FD28798D-94E6-9B4D-95CB-F674459C84B8}" destId="{FB32C2F5-5A0C-1546-BBCC-E89716099784}" srcOrd="1" destOrd="0" presId="urn:microsoft.com/office/officeart/2005/8/layout/list1"/>
    <dgm:cxn modelId="{D5B7C3CE-3757-D74D-A667-D3FB5D563E72}" type="presParOf" srcId="{0C4743CE-E50D-0E4B-BA7E-EAD891117DB2}" destId="{E6F9BDA3-B7DF-6344-8761-56D8794D51A3}" srcOrd="1" destOrd="0" presId="urn:microsoft.com/office/officeart/2005/8/layout/list1"/>
    <dgm:cxn modelId="{A9F4CB64-6F4A-604A-8F31-7FA0FEE578AD}" type="presParOf" srcId="{0C4743CE-E50D-0E4B-BA7E-EAD891117DB2}" destId="{DBAF297D-7A00-F74E-87DC-BB08EEE7F2D9}" srcOrd="2" destOrd="0" presId="urn:microsoft.com/office/officeart/2005/8/layout/list1"/>
    <dgm:cxn modelId="{87B0E5CE-3475-7344-AF9A-64160E2B36D3}" type="presParOf" srcId="{0C4743CE-E50D-0E4B-BA7E-EAD891117DB2}" destId="{8EF0A0A0-1E91-7846-A7D7-98A351564D0B}" srcOrd="3" destOrd="0" presId="urn:microsoft.com/office/officeart/2005/8/layout/list1"/>
    <dgm:cxn modelId="{49955157-C94F-DC4A-8ADB-750436252E81}" type="presParOf" srcId="{0C4743CE-E50D-0E4B-BA7E-EAD891117DB2}" destId="{6A3E27F5-28F4-704B-9704-FA316E7EE8A9}" srcOrd="4" destOrd="0" presId="urn:microsoft.com/office/officeart/2005/8/layout/list1"/>
    <dgm:cxn modelId="{137E16D0-AD5A-3E4D-AFA7-02C0E0F634A1}" type="presParOf" srcId="{6A3E27F5-28F4-704B-9704-FA316E7EE8A9}" destId="{70C18FCD-348E-DB44-9989-C08D1E692A43}" srcOrd="0" destOrd="0" presId="urn:microsoft.com/office/officeart/2005/8/layout/list1"/>
    <dgm:cxn modelId="{5B8A8790-110A-104C-8A33-7338040A11D6}" type="presParOf" srcId="{6A3E27F5-28F4-704B-9704-FA316E7EE8A9}" destId="{0757278B-8871-734C-8BFA-36C2DF3D90F2}" srcOrd="1" destOrd="0" presId="urn:microsoft.com/office/officeart/2005/8/layout/list1"/>
    <dgm:cxn modelId="{83DEF3A8-BE6B-664B-AE53-333F34EF1942}" type="presParOf" srcId="{0C4743CE-E50D-0E4B-BA7E-EAD891117DB2}" destId="{3A06AC40-DA70-C24E-9949-A950BFA06F4E}" srcOrd="5" destOrd="0" presId="urn:microsoft.com/office/officeart/2005/8/layout/list1"/>
    <dgm:cxn modelId="{DA3B0998-1B1F-A84A-ABF0-35C81C3A448B}" type="presParOf" srcId="{0C4743CE-E50D-0E4B-BA7E-EAD891117DB2}" destId="{8C9A377C-11B1-B44E-8680-AFF43A625DEC}"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68CD63F-4019-46E0-8D82-2D775994C74B}" type="doc">
      <dgm:prSet loTypeId="urn:microsoft.com/office/officeart/2005/8/layout/vList2" loCatId="list" qsTypeId="urn:microsoft.com/office/officeart/2005/8/quickstyle/simple1" qsCatId="simple" csTypeId="urn:microsoft.com/office/officeart/2005/8/colors/accent2_2" csCatId="accent2"/>
      <dgm:spPr/>
      <dgm:t>
        <a:bodyPr/>
        <a:lstStyle/>
        <a:p>
          <a:endParaRPr lang="en-US"/>
        </a:p>
      </dgm:t>
    </dgm:pt>
    <dgm:pt modelId="{74C58B9F-9FBE-44F1-B7F2-8D5A8C36EFBC}">
      <dgm:prSet/>
      <dgm:spPr/>
      <dgm:t>
        <a:bodyPr/>
        <a:lstStyle/>
        <a:p>
          <a:r>
            <a:rPr lang="en-US" b="1" i="0"/>
            <a:t>Exploits</a:t>
          </a:r>
          <a:r>
            <a:rPr lang="en-US" b="0" i="0"/>
            <a:t> – software vulnerability in OS</a:t>
          </a:r>
          <a:endParaRPr lang="en-US"/>
        </a:p>
      </dgm:t>
    </dgm:pt>
    <dgm:pt modelId="{D1DBEBE5-C3B1-4857-B12A-E7635199B0C5}" type="parTrans" cxnId="{DE96AA31-B21D-4F43-96C7-87CC9934E118}">
      <dgm:prSet/>
      <dgm:spPr/>
      <dgm:t>
        <a:bodyPr/>
        <a:lstStyle/>
        <a:p>
          <a:endParaRPr lang="en-US"/>
        </a:p>
      </dgm:t>
    </dgm:pt>
    <dgm:pt modelId="{592B9ABC-DFE9-41BD-93AB-907ED43E4AB0}" type="sibTrans" cxnId="{DE96AA31-B21D-4F43-96C7-87CC9934E118}">
      <dgm:prSet/>
      <dgm:spPr/>
      <dgm:t>
        <a:bodyPr/>
        <a:lstStyle/>
        <a:p>
          <a:endParaRPr lang="en-US"/>
        </a:p>
      </dgm:t>
    </dgm:pt>
    <dgm:pt modelId="{07A56A7D-85DF-4792-9A04-4911679D7830}">
      <dgm:prSet/>
      <dgm:spPr/>
      <dgm:t>
        <a:bodyPr/>
        <a:lstStyle/>
        <a:p>
          <a:r>
            <a:rPr lang="en-US" b="1" i="0"/>
            <a:t>Exploit kits </a:t>
          </a:r>
          <a:r>
            <a:rPr lang="en-US" b="0" i="0"/>
            <a:t>– collection of exploits bundled together and rented or sold as a commercial product</a:t>
          </a:r>
          <a:endParaRPr lang="en-US"/>
        </a:p>
      </dgm:t>
    </dgm:pt>
    <dgm:pt modelId="{72777000-F8AD-41F4-8E37-233D53EFEFD0}" type="parTrans" cxnId="{E9600425-6D3D-4A97-866D-E5545506FD5C}">
      <dgm:prSet/>
      <dgm:spPr/>
      <dgm:t>
        <a:bodyPr/>
        <a:lstStyle/>
        <a:p>
          <a:endParaRPr lang="en-US"/>
        </a:p>
      </dgm:t>
    </dgm:pt>
    <dgm:pt modelId="{948155CF-4774-4081-B004-14F6DA254989}" type="sibTrans" cxnId="{E9600425-6D3D-4A97-866D-E5545506FD5C}">
      <dgm:prSet/>
      <dgm:spPr/>
      <dgm:t>
        <a:bodyPr/>
        <a:lstStyle/>
        <a:p>
          <a:endParaRPr lang="en-US"/>
        </a:p>
      </dgm:t>
    </dgm:pt>
    <dgm:pt modelId="{CF11ED41-6EE3-4CA5-9872-21C6C235FDFA}">
      <dgm:prSet/>
      <dgm:spPr/>
      <dgm:t>
        <a:bodyPr/>
        <a:lstStyle/>
        <a:p>
          <a:r>
            <a:rPr lang="en-US" b="1" i="0" err="1"/>
            <a:t>Malvertising</a:t>
          </a:r>
          <a:r>
            <a:rPr lang="en-US" b="0" i="0"/>
            <a:t> – Online advertising that contains malicious code</a:t>
          </a:r>
          <a:endParaRPr lang="en-US"/>
        </a:p>
      </dgm:t>
    </dgm:pt>
    <dgm:pt modelId="{1D7FACBF-D7BD-42E6-9DA6-EE1B5D88C512}" type="parTrans" cxnId="{DA6AC252-44BC-4C4D-A241-A27C65AD5A52}">
      <dgm:prSet/>
      <dgm:spPr/>
      <dgm:t>
        <a:bodyPr/>
        <a:lstStyle/>
        <a:p>
          <a:endParaRPr lang="en-US"/>
        </a:p>
      </dgm:t>
    </dgm:pt>
    <dgm:pt modelId="{F84796FA-07D8-4089-8C27-DF2A5789CB52}" type="sibTrans" cxnId="{DA6AC252-44BC-4C4D-A241-A27C65AD5A52}">
      <dgm:prSet/>
      <dgm:spPr/>
      <dgm:t>
        <a:bodyPr/>
        <a:lstStyle/>
        <a:p>
          <a:endParaRPr lang="en-US"/>
        </a:p>
      </dgm:t>
    </dgm:pt>
    <dgm:pt modelId="{EF00855C-1827-496C-9FC0-584DFFCF4390}">
      <dgm:prSet/>
      <dgm:spPr/>
      <dgm:t>
        <a:bodyPr/>
        <a:lstStyle/>
        <a:p>
          <a:r>
            <a:rPr lang="en-US" b="1" i="0"/>
            <a:t>Drive-by downloads </a:t>
          </a:r>
          <a:r>
            <a:rPr lang="en-US" b="0" i="0"/>
            <a:t>– malware that comes with a download file that a user requests</a:t>
          </a:r>
          <a:endParaRPr lang="en-US"/>
        </a:p>
      </dgm:t>
    </dgm:pt>
    <dgm:pt modelId="{02DF8936-4F6A-460C-BA62-C3B73481F438}" type="parTrans" cxnId="{B5C596AB-AB55-44BE-9C31-ACA7822E6D23}">
      <dgm:prSet/>
      <dgm:spPr/>
      <dgm:t>
        <a:bodyPr/>
        <a:lstStyle/>
        <a:p>
          <a:endParaRPr lang="en-US"/>
        </a:p>
      </dgm:t>
    </dgm:pt>
    <dgm:pt modelId="{75CCDDF6-689D-4432-A56B-3C05F07594C3}" type="sibTrans" cxnId="{B5C596AB-AB55-44BE-9C31-ACA7822E6D23}">
      <dgm:prSet/>
      <dgm:spPr/>
      <dgm:t>
        <a:bodyPr/>
        <a:lstStyle/>
        <a:p>
          <a:endParaRPr lang="en-US"/>
        </a:p>
      </dgm:t>
    </dgm:pt>
    <dgm:pt modelId="{840CE6B0-C7DA-4ADF-B16F-A229B77360F3}">
      <dgm:prSet/>
      <dgm:spPr/>
      <dgm:t>
        <a:bodyPr/>
        <a:lstStyle/>
        <a:p>
          <a:r>
            <a:rPr lang="en-US" b="1" i="0"/>
            <a:t>Viruses</a:t>
          </a:r>
          <a:r>
            <a:rPr lang="en-US" b="0" i="0"/>
            <a:t> – spreads from file to file via a host</a:t>
          </a:r>
          <a:endParaRPr lang="en-US"/>
        </a:p>
      </dgm:t>
    </dgm:pt>
    <dgm:pt modelId="{85EFF6BA-0E28-446D-B994-785B160F596F}" type="parTrans" cxnId="{19F47BCB-8FCC-4793-A79C-7644415A4DAB}">
      <dgm:prSet/>
      <dgm:spPr/>
      <dgm:t>
        <a:bodyPr/>
        <a:lstStyle/>
        <a:p>
          <a:endParaRPr lang="en-US"/>
        </a:p>
      </dgm:t>
    </dgm:pt>
    <dgm:pt modelId="{D3DFC6A0-3BDD-4B1B-9614-47E27B692CB8}" type="sibTrans" cxnId="{19F47BCB-8FCC-4793-A79C-7644415A4DAB}">
      <dgm:prSet/>
      <dgm:spPr/>
      <dgm:t>
        <a:bodyPr/>
        <a:lstStyle/>
        <a:p>
          <a:endParaRPr lang="en-US"/>
        </a:p>
      </dgm:t>
    </dgm:pt>
    <dgm:pt modelId="{B8F58E93-021B-47F5-A14C-EDB5E6DABF59}">
      <dgm:prSet/>
      <dgm:spPr/>
      <dgm:t>
        <a:bodyPr/>
        <a:lstStyle/>
        <a:p>
          <a:r>
            <a:rPr lang="en-US" b="1" i="0"/>
            <a:t>Worms</a:t>
          </a:r>
          <a:r>
            <a:rPr lang="en-US" b="0" i="0"/>
            <a:t> – spreads from computer to computer without any human activation</a:t>
          </a:r>
          <a:endParaRPr lang="en-US"/>
        </a:p>
      </dgm:t>
    </dgm:pt>
    <dgm:pt modelId="{99D03ACB-6D10-4A06-ACD0-CA6CE52489E0}" type="parTrans" cxnId="{7DDB5131-4990-4E1E-A64F-78B692BEF8F7}">
      <dgm:prSet/>
      <dgm:spPr/>
      <dgm:t>
        <a:bodyPr/>
        <a:lstStyle/>
        <a:p>
          <a:endParaRPr lang="en-US"/>
        </a:p>
      </dgm:t>
    </dgm:pt>
    <dgm:pt modelId="{3F24EC63-413C-4632-BC81-8710B585F445}" type="sibTrans" cxnId="{7DDB5131-4990-4E1E-A64F-78B692BEF8F7}">
      <dgm:prSet/>
      <dgm:spPr/>
      <dgm:t>
        <a:bodyPr/>
        <a:lstStyle/>
        <a:p>
          <a:endParaRPr lang="en-US"/>
        </a:p>
      </dgm:t>
    </dgm:pt>
    <dgm:pt modelId="{B951F1B9-CD2F-422C-A518-3CD2E04D8A4F}">
      <dgm:prSet/>
      <dgm:spPr/>
      <dgm:t>
        <a:bodyPr/>
        <a:lstStyle/>
        <a:p>
          <a:r>
            <a:rPr lang="en-US" b="1" i="0"/>
            <a:t>Ransomware – </a:t>
          </a:r>
          <a:r>
            <a:rPr lang="en-US" b="0" i="0"/>
            <a:t>prevents from accessing computer or files and demand that you pay a fine</a:t>
          </a:r>
          <a:endParaRPr lang="en-US"/>
        </a:p>
      </dgm:t>
    </dgm:pt>
    <dgm:pt modelId="{26A73E81-BA65-4455-83B0-59556A10FA46}" type="parTrans" cxnId="{FFAAAB5B-9692-4360-A1C5-07BE3E29F738}">
      <dgm:prSet/>
      <dgm:spPr/>
      <dgm:t>
        <a:bodyPr/>
        <a:lstStyle/>
        <a:p>
          <a:endParaRPr lang="en-US"/>
        </a:p>
      </dgm:t>
    </dgm:pt>
    <dgm:pt modelId="{4E68094A-5901-4803-99DC-1349CDB2B338}" type="sibTrans" cxnId="{FFAAAB5B-9692-4360-A1C5-07BE3E29F738}">
      <dgm:prSet/>
      <dgm:spPr/>
      <dgm:t>
        <a:bodyPr/>
        <a:lstStyle/>
        <a:p>
          <a:endParaRPr lang="en-US"/>
        </a:p>
      </dgm:t>
    </dgm:pt>
    <dgm:pt modelId="{C86580A6-33B2-4ED1-BC81-D5CE72F6D081}">
      <dgm:prSet/>
      <dgm:spPr/>
      <dgm:t>
        <a:bodyPr/>
        <a:lstStyle/>
        <a:p>
          <a:r>
            <a:rPr lang="en-US" b="1" i="0"/>
            <a:t>Trojan horses </a:t>
          </a:r>
          <a:r>
            <a:rPr lang="en-US" b="0" i="0"/>
            <a:t>– appears to be benign but does something other than expected.</a:t>
          </a:r>
          <a:endParaRPr lang="en-US"/>
        </a:p>
      </dgm:t>
    </dgm:pt>
    <dgm:pt modelId="{D2F27E50-A8EC-4985-9809-8BD27923C6B4}" type="parTrans" cxnId="{CE2A377B-290C-4195-8AF0-523BBA812ECF}">
      <dgm:prSet/>
      <dgm:spPr/>
      <dgm:t>
        <a:bodyPr/>
        <a:lstStyle/>
        <a:p>
          <a:endParaRPr lang="en-US"/>
        </a:p>
      </dgm:t>
    </dgm:pt>
    <dgm:pt modelId="{08E55722-D376-458E-82CF-04D627D3E31D}" type="sibTrans" cxnId="{CE2A377B-290C-4195-8AF0-523BBA812ECF}">
      <dgm:prSet/>
      <dgm:spPr/>
      <dgm:t>
        <a:bodyPr/>
        <a:lstStyle/>
        <a:p>
          <a:endParaRPr lang="en-US"/>
        </a:p>
      </dgm:t>
    </dgm:pt>
    <dgm:pt modelId="{67C738A5-DB8F-47CE-ACDF-086D7EED3AC5}">
      <dgm:prSet/>
      <dgm:spPr/>
      <dgm:t>
        <a:bodyPr/>
        <a:lstStyle/>
        <a:p>
          <a:r>
            <a:rPr lang="en-US" b="1" i="0"/>
            <a:t>Backdoors – </a:t>
          </a:r>
          <a:r>
            <a:rPr lang="en-US" b="0" i="0"/>
            <a:t>feature of viruses, worms and Trojans that allow an attacker to remotely access a compromised computer</a:t>
          </a:r>
          <a:endParaRPr lang="en-US"/>
        </a:p>
      </dgm:t>
    </dgm:pt>
    <dgm:pt modelId="{36DE9D22-ECAB-41B0-8CEF-E51759F7FB79}" type="parTrans" cxnId="{43DC1957-EF58-45AE-ACC1-F692F4A376DC}">
      <dgm:prSet/>
      <dgm:spPr/>
      <dgm:t>
        <a:bodyPr/>
        <a:lstStyle/>
        <a:p>
          <a:endParaRPr lang="en-US"/>
        </a:p>
      </dgm:t>
    </dgm:pt>
    <dgm:pt modelId="{D3DCBB63-D3A9-421F-A0A3-17966FB7EC97}" type="sibTrans" cxnId="{43DC1957-EF58-45AE-ACC1-F692F4A376DC}">
      <dgm:prSet/>
      <dgm:spPr/>
      <dgm:t>
        <a:bodyPr/>
        <a:lstStyle/>
        <a:p>
          <a:endParaRPr lang="en-US"/>
        </a:p>
      </dgm:t>
    </dgm:pt>
    <dgm:pt modelId="{EFA0CC52-10EA-4D7C-90BE-95A851D1378F}">
      <dgm:prSet/>
      <dgm:spPr/>
      <dgm:t>
        <a:bodyPr/>
        <a:lstStyle/>
        <a:p>
          <a:r>
            <a:rPr lang="en-US" b="1" i="0"/>
            <a:t>Bots</a:t>
          </a:r>
          <a:r>
            <a:rPr lang="en-US" b="0" i="0"/>
            <a:t> – type of malicious code that can be covertly installed on a computer when connected to the Internet. Then the bot responds to extyernal commands sent by the attacker, </a:t>
          </a:r>
          <a:endParaRPr lang="en-US"/>
        </a:p>
      </dgm:t>
    </dgm:pt>
    <dgm:pt modelId="{9FD399D5-7B9E-41C6-AE89-0D903E74F155}" type="parTrans" cxnId="{79AD73D7-13DC-4D6D-9391-4BEE66E54267}">
      <dgm:prSet/>
      <dgm:spPr/>
      <dgm:t>
        <a:bodyPr/>
        <a:lstStyle/>
        <a:p>
          <a:endParaRPr lang="en-US"/>
        </a:p>
      </dgm:t>
    </dgm:pt>
    <dgm:pt modelId="{E3FF4F36-DF9C-43FC-BD85-EC916E71BB09}" type="sibTrans" cxnId="{79AD73D7-13DC-4D6D-9391-4BEE66E54267}">
      <dgm:prSet/>
      <dgm:spPr/>
      <dgm:t>
        <a:bodyPr/>
        <a:lstStyle/>
        <a:p>
          <a:endParaRPr lang="en-US"/>
        </a:p>
      </dgm:t>
    </dgm:pt>
    <dgm:pt modelId="{B8F71D8C-A49E-4B16-ADFD-18577E17C218}">
      <dgm:prSet/>
      <dgm:spPr/>
      <dgm:t>
        <a:bodyPr/>
        <a:lstStyle/>
        <a:p>
          <a:r>
            <a:rPr lang="en-US" b="1" i="0"/>
            <a:t>Botnets – </a:t>
          </a:r>
          <a:r>
            <a:rPr lang="en-US" b="0" i="0"/>
            <a:t>collection/network of captured bot computers.</a:t>
          </a:r>
          <a:endParaRPr lang="en-US"/>
        </a:p>
      </dgm:t>
    </dgm:pt>
    <dgm:pt modelId="{5FDE9BD7-47E8-4C69-95CD-BF4047016658}" type="parTrans" cxnId="{58CC9250-89E9-4A34-9AC4-634E31C851FB}">
      <dgm:prSet/>
      <dgm:spPr/>
      <dgm:t>
        <a:bodyPr/>
        <a:lstStyle/>
        <a:p>
          <a:endParaRPr lang="en-US"/>
        </a:p>
      </dgm:t>
    </dgm:pt>
    <dgm:pt modelId="{82B57C27-7837-44C0-87EF-02F5DBED2702}" type="sibTrans" cxnId="{58CC9250-89E9-4A34-9AC4-634E31C851FB}">
      <dgm:prSet/>
      <dgm:spPr/>
      <dgm:t>
        <a:bodyPr/>
        <a:lstStyle/>
        <a:p>
          <a:endParaRPr lang="en-US"/>
        </a:p>
      </dgm:t>
    </dgm:pt>
    <dgm:pt modelId="{0F49F8EE-5256-F941-83FD-65E668E21F6E}" type="pres">
      <dgm:prSet presAssocID="{368CD63F-4019-46E0-8D82-2D775994C74B}" presName="linear" presStyleCnt="0">
        <dgm:presLayoutVars>
          <dgm:animLvl val="lvl"/>
          <dgm:resizeHandles val="exact"/>
        </dgm:presLayoutVars>
      </dgm:prSet>
      <dgm:spPr/>
    </dgm:pt>
    <dgm:pt modelId="{1CA2A289-E809-3641-96F7-EC3B172B5877}" type="pres">
      <dgm:prSet presAssocID="{74C58B9F-9FBE-44F1-B7F2-8D5A8C36EFBC}" presName="parentText" presStyleLbl="node1" presStyleIdx="0" presStyleCnt="11">
        <dgm:presLayoutVars>
          <dgm:chMax val="0"/>
          <dgm:bulletEnabled val="1"/>
        </dgm:presLayoutVars>
      </dgm:prSet>
      <dgm:spPr/>
    </dgm:pt>
    <dgm:pt modelId="{2417EC28-BE21-A240-8041-A2C9952E646D}" type="pres">
      <dgm:prSet presAssocID="{592B9ABC-DFE9-41BD-93AB-907ED43E4AB0}" presName="spacer" presStyleCnt="0"/>
      <dgm:spPr/>
    </dgm:pt>
    <dgm:pt modelId="{016FA0DC-B83C-E943-B675-D5833C15B542}" type="pres">
      <dgm:prSet presAssocID="{07A56A7D-85DF-4792-9A04-4911679D7830}" presName="parentText" presStyleLbl="node1" presStyleIdx="1" presStyleCnt="11">
        <dgm:presLayoutVars>
          <dgm:chMax val="0"/>
          <dgm:bulletEnabled val="1"/>
        </dgm:presLayoutVars>
      </dgm:prSet>
      <dgm:spPr/>
    </dgm:pt>
    <dgm:pt modelId="{CBABF645-CA41-AF4E-8E06-55182EBC9A2B}" type="pres">
      <dgm:prSet presAssocID="{948155CF-4774-4081-B004-14F6DA254989}" presName="spacer" presStyleCnt="0"/>
      <dgm:spPr/>
    </dgm:pt>
    <dgm:pt modelId="{A5CF6B02-DB38-0B44-AA1C-63CDFD851567}" type="pres">
      <dgm:prSet presAssocID="{CF11ED41-6EE3-4CA5-9872-21C6C235FDFA}" presName="parentText" presStyleLbl="node1" presStyleIdx="2" presStyleCnt="11">
        <dgm:presLayoutVars>
          <dgm:chMax val="0"/>
          <dgm:bulletEnabled val="1"/>
        </dgm:presLayoutVars>
      </dgm:prSet>
      <dgm:spPr/>
    </dgm:pt>
    <dgm:pt modelId="{AF07CEE5-D5A7-B14B-AAE3-8FAECCB67B43}" type="pres">
      <dgm:prSet presAssocID="{F84796FA-07D8-4089-8C27-DF2A5789CB52}" presName="spacer" presStyleCnt="0"/>
      <dgm:spPr/>
    </dgm:pt>
    <dgm:pt modelId="{D17CF9CC-7D48-6D4B-94F4-84454D2A5EBF}" type="pres">
      <dgm:prSet presAssocID="{EF00855C-1827-496C-9FC0-584DFFCF4390}" presName="parentText" presStyleLbl="node1" presStyleIdx="3" presStyleCnt="11">
        <dgm:presLayoutVars>
          <dgm:chMax val="0"/>
          <dgm:bulletEnabled val="1"/>
        </dgm:presLayoutVars>
      </dgm:prSet>
      <dgm:spPr/>
    </dgm:pt>
    <dgm:pt modelId="{F367504A-E0E5-5A42-94FB-50A9AA531850}" type="pres">
      <dgm:prSet presAssocID="{75CCDDF6-689D-4432-A56B-3C05F07594C3}" presName="spacer" presStyleCnt="0"/>
      <dgm:spPr/>
    </dgm:pt>
    <dgm:pt modelId="{DC23CE18-25C5-A344-8C95-B71556DAB74E}" type="pres">
      <dgm:prSet presAssocID="{840CE6B0-C7DA-4ADF-B16F-A229B77360F3}" presName="parentText" presStyleLbl="node1" presStyleIdx="4" presStyleCnt="11">
        <dgm:presLayoutVars>
          <dgm:chMax val="0"/>
          <dgm:bulletEnabled val="1"/>
        </dgm:presLayoutVars>
      </dgm:prSet>
      <dgm:spPr/>
    </dgm:pt>
    <dgm:pt modelId="{0F03C3A4-65F1-2C4A-BB10-BC894E477B25}" type="pres">
      <dgm:prSet presAssocID="{D3DFC6A0-3BDD-4B1B-9614-47E27B692CB8}" presName="spacer" presStyleCnt="0"/>
      <dgm:spPr/>
    </dgm:pt>
    <dgm:pt modelId="{9A1BCCD8-45F4-3948-848F-FA7458371416}" type="pres">
      <dgm:prSet presAssocID="{B8F58E93-021B-47F5-A14C-EDB5E6DABF59}" presName="parentText" presStyleLbl="node1" presStyleIdx="5" presStyleCnt="11">
        <dgm:presLayoutVars>
          <dgm:chMax val="0"/>
          <dgm:bulletEnabled val="1"/>
        </dgm:presLayoutVars>
      </dgm:prSet>
      <dgm:spPr/>
    </dgm:pt>
    <dgm:pt modelId="{057DAEB7-38AC-904C-8DA0-9B696DD4BE1C}" type="pres">
      <dgm:prSet presAssocID="{3F24EC63-413C-4632-BC81-8710B585F445}" presName="spacer" presStyleCnt="0"/>
      <dgm:spPr/>
    </dgm:pt>
    <dgm:pt modelId="{11C13030-20A6-7F45-90D6-971CEF455F65}" type="pres">
      <dgm:prSet presAssocID="{B951F1B9-CD2F-422C-A518-3CD2E04D8A4F}" presName="parentText" presStyleLbl="node1" presStyleIdx="6" presStyleCnt="11">
        <dgm:presLayoutVars>
          <dgm:chMax val="0"/>
          <dgm:bulletEnabled val="1"/>
        </dgm:presLayoutVars>
      </dgm:prSet>
      <dgm:spPr/>
    </dgm:pt>
    <dgm:pt modelId="{0B024050-B1FF-AD4B-82B2-0E30C034F615}" type="pres">
      <dgm:prSet presAssocID="{4E68094A-5901-4803-99DC-1349CDB2B338}" presName="spacer" presStyleCnt="0"/>
      <dgm:spPr/>
    </dgm:pt>
    <dgm:pt modelId="{E9C9F992-AF87-B641-92F9-9BDC8DD1BC3A}" type="pres">
      <dgm:prSet presAssocID="{C86580A6-33B2-4ED1-BC81-D5CE72F6D081}" presName="parentText" presStyleLbl="node1" presStyleIdx="7" presStyleCnt="11">
        <dgm:presLayoutVars>
          <dgm:chMax val="0"/>
          <dgm:bulletEnabled val="1"/>
        </dgm:presLayoutVars>
      </dgm:prSet>
      <dgm:spPr/>
    </dgm:pt>
    <dgm:pt modelId="{70270FE2-18D0-AF40-BB56-54FF20AF01E4}" type="pres">
      <dgm:prSet presAssocID="{08E55722-D376-458E-82CF-04D627D3E31D}" presName="spacer" presStyleCnt="0"/>
      <dgm:spPr/>
    </dgm:pt>
    <dgm:pt modelId="{17A8AF97-54B1-964E-8139-9C832D615E00}" type="pres">
      <dgm:prSet presAssocID="{67C738A5-DB8F-47CE-ACDF-086D7EED3AC5}" presName="parentText" presStyleLbl="node1" presStyleIdx="8" presStyleCnt="11">
        <dgm:presLayoutVars>
          <dgm:chMax val="0"/>
          <dgm:bulletEnabled val="1"/>
        </dgm:presLayoutVars>
      </dgm:prSet>
      <dgm:spPr/>
    </dgm:pt>
    <dgm:pt modelId="{CC55EB4B-5B45-7E44-AC6E-6BBE5DA0BBEA}" type="pres">
      <dgm:prSet presAssocID="{D3DCBB63-D3A9-421F-A0A3-17966FB7EC97}" presName="spacer" presStyleCnt="0"/>
      <dgm:spPr/>
    </dgm:pt>
    <dgm:pt modelId="{DE9971BE-66B6-144B-B5C9-B2FB12E450E2}" type="pres">
      <dgm:prSet presAssocID="{EFA0CC52-10EA-4D7C-90BE-95A851D1378F}" presName="parentText" presStyleLbl="node1" presStyleIdx="9" presStyleCnt="11">
        <dgm:presLayoutVars>
          <dgm:chMax val="0"/>
          <dgm:bulletEnabled val="1"/>
        </dgm:presLayoutVars>
      </dgm:prSet>
      <dgm:spPr/>
    </dgm:pt>
    <dgm:pt modelId="{F5F2AC1E-A541-194F-B46A-1DF1EC4A1D8C}" type="pres">
      <dgm:prSet presAssocID="{E3FF4F36-DF9C-43FC-BD85-EC916E71BB09}" presName="spacer" presStyleCnt="0"/>
      <dgm:spPr/>
    </dgm:pt>
    <dgm:pt modelId="{56CE8985-ABE5-8645-94A0-9E31C9E83165}" type="pres">
      <dgm:prSet presAssocID="{B8F71D8C-A49E-4B16-ADFD-18577E17C218}" presName="parentText" presStyleLbl="node1" presStyleIdx="10" presStyleCnt="11">
        <dgm:presLayoutVars>
          <dgm:chMax val="0"/>
          <dgm:bulletEnabled val="1"/>
        </dgm:presLayoutVars>
      </dgm:prSet>
      <dgm:spPr/>
    </dgm:pt>
  </dgm:ptLst>
  <dgm:cxnLst>
    <dgm:cxn modelId="{DCEE1716-811D-EC49-865F-C9C87364D890}" type="presOf" srcId="{EF00855C-1827-496C-9FC0-584DFFCF4390}" destId="{D17CF9CC-7D48-6D4B-94F4-84454D2A5EBF}" srcOrd="0" destOrd="0" presId="urn:microsoft.com/office/officeart/2005/8/layout/vList2"/>
    <dgm:cxn modelId="{52AE791A-63F9-634A-8E3C-026087EA634E}" type="presOf" srcId="{07A56A7D-85DF-4792-9A04-4911679D7830}" destId="{016FA0DC-B83C-E943-B675-D5833C15B542}" srcOrd="0" destOrd="0" presId="urn:microsoft.com/office/officeart/2005/8/layout/vList2"/>
    <dgm:cxn modelId="{E9600425-6D3D-4A97-866D-E5545506FD5C}" srcId="{368CD63F-4019-46E0-8D82-2D775994C74B}" destId="{07A56A7D-85DF-4792-9A04-4911679D7830}" srcOrd="1" destOrd="0" parTransId="{72777000-F8AD-41F4-8E37-233D53EFEFD0}" sibTransId="{948155CF-4774-4081-B004-14F6DA254989}"/>
    <dgm:cxn modelId="{F7F52C2C-D678-AC40-A514-852350F00AA5}" type="presOf" srcId="{67C738A5-DB8F-47CE-ACDF-086D7EED3AC5}" destId="{17A8AF97-54B1-964E-8139-9C832D615E00}" srcOrd="0" destOrd="0" presId="urn:microsoft.com/office/officeart/2005/8/layout/vList2"/>
    <dgm:cxn modelId="{7DDB5131-4990-4E1E-A64F-78B692BEF8F7}" srcId="{368CD63F-4019-46E0-8D82-2D775994C74B}" destId="{B8F58E93-021B-47F5-A14C-EDB5E6DABF59}" srcOrd="5" destOrd="0" parTransId="{99D03ACB-6D10-4A06-ACD0-CA6CE52489E0}" sibTransId="{3F24EC63-413C-4632-BC81-8710B585F445}"/>
    <dgm:cxn modelId="{DE96AA31-B21D-4F43-96C7-87CC9934E118}" srcId="{368CD63F-4019-46E0-8D82-2D775994C74B}" destId="{74C58B9F-9FBE-44F1-B7F2-8D5A8C36EFBC}" srcOrd="0" destOrd="0" parTransId="{D1DBEBE5-C3B1-4857-B12A-E7635199B0C5}" sibTransId="{592B9ABC-DFE9-41BD-93AB-907ED43E4AB0}"/>
    <dgm:cxn modelId="{58CC9250-89E9-4A34-9AC4-634E31C851FB}" srcId="{368CD63F-4019-46E0-8D82-2D775994C74B}" destId="{B8F71D8C-A49E-4B16-ADFD-18577E17C218}" srcOrd="10" destOrd="0" parTransId="{5FDE9BD7-47E8-4C69-95CD-BF4047016658}" sibTransId="{82B57C27-7837-44C0-87EF-02F5DBED2702}"/>
    <dgm:cxn modelId="{DA6AC252-44BC-4C4D-A241-A27C65AD5A52}" srcId="{368CD63F-4019-46E0-8D82-2D775994C74B}" destId="{CF11ED41-6EE3-4CA5-9872-21C6C235FDFA}" srcOrd="2" destOrd="0" parTransId="{1D7FACBF-D7BD-42E6-9DA6-EE1B5D88C512}" sibTransId="{F84796FA-07D8-4089-8C27-DF2A5789CB52}"/>
    <dgm:cxn modelId="{89C48253-5B81-F14B-9D9A-DD1B299004F4}" type="presOf" srcId="{EFA0CC52-10EA-4D7C-90BE-95A851D1378F}" destId="{DE9971BE-66B6-144B-B5C9-B2FB12E450E2}" srcOrd="0" destOrd="0" presId="urn:microsoft.com/office/officeart/2005/8/layout/vList2"/>
    <dgm:cxn modelId="{43DC1957-EF58-45AE-ACC1-F692F4A376DC}" srcId="{368CD63F-4019-46E0-8D82-2D775994C74B}" destId="{67C738A5-DB8F-47CE-ACDF-086D7EED3AC5}" srcOrd="8" destOrd="0" parTransId="{36DE9D22-ECAB-41B0-8CEF-E51759F7FB79}" sibTransId="{D3DCBB63-D3A9-421F-A0A3-17966FB7EC97}"/>
    <dgm:cxn modelId="{5E1E9159-D3E7-A446-97FF-4535F91ED36C}" type="presOf" srcId="{C86580A6-33B2-4ED1-BC81-D5CE72F6D081}" destId="{E9C9F992-AF87-B641-92F9-9BDC8DD1BC3A}" srcOrd="0" destOrd="0" presId="urn:microsoft.com/office/officeart/2005/8/layout/vList2"/>
    <dgm:cxn modelId="{FFAAAB5B-9692-4360-A1C5-07BE3E29F738}" srcId="{368CD63F-4019-46E0-8D82-2D775994C74B}" destId="{B951F1B9-CD2F-422C-A518-3CD2E04D8A4F}" srcOrd="6" destOrd="0" parTransId="{26A73E81-BA65-4455-83B0-59556A10FA46}" sibTransId="{4E68094A-5901-4803-99DC-1349CDB2B338}"/>
    <dgm:cxn modelId="{CE2A377B-290C-4195-8AF0-523BBA812ECF}" srcId="{368CD63F-4019-46E0-8D82-2D775994C74B}" destId="{C86580A6-33B2-4ED1-BC81-D5CE72F6D081}" srcOrd="7" destOrd="0" parTransId="{D2F27E50-A8EC-4985-9809-8BD27923C6B4}" sibTransId="{08E55722-D376-458E-82CF-04D627D3E31D}"/>
    <dgm:cxn modelId="{B5C596AB-AB55-44BE-9C31-ACA7822E6D23}" srcId="{368CD63F-4019-46E0-8D82-2D775994C74B}" destId="{EF00855C-1827-496C-9FC0-584DFFCF4390}" srcOrd="3" destOrd="0" parTransId="{02DF8936-4F6A-460C-BA62-C3B73481F438}" sibTransId="{75CCDDF6-689D-4432-A56B-3C05F07594C3}"/>
    <dgm:cxn modelId="{7B2F03AD-A012-CA45-8B12-7A0A020791E6}" type="presOf" srcId="{840CE6B0-C7DA-4ADF-B16F-A229B77360F3}" destId="{DC23CE18-25C5-A344-8C95-B71556DAB74E}" srcOrd="0" destOrd="0" presId="urn:microsoft.com/office/officeart/2005/8/layout/vList2"/>
    <dgm:cxn modelId="{91941FB6-E599-9E48-BD6D-925CBC5191C3}" type="presOf" srcId="{B951F1B9-CD2F-422C-A518-3CD2E04D8A4F}" destId="{11C13030-20A6-7F45-90D6-971CEF455F65}" srcOrd="0" destOrd="0" presId="urn:microsoft.com/office/officeart/2005/8/layout/vList2"/>
    <dgm:cxn modelId="{D852ACBA-2A63-944F-9FE6-518AB152A1ED}" type="presOf" srcId="{B8F58E93-021B-47F5-A14C-EDB5E6DABF59}" destId="{9A1BCCD8-45F4-3948-848F-FA7458371416}" srcOrd="0" destOrd="0" presId="urn:microsoft.com/office/officeart/2005/8/layout/vList2"/>
    <dgm:cxn modelId="{8466EAC9-55DD-7C48-823F-07FE409A850E}" type="presOf" srcId="{B8F71D8C-A49E-4B16-ADFD-18577E17C218}" destId="{56CE8985-ABE5-8645-94A0-9E31C9E83165}" srcOrd="0" destOrd="0" presId="urn:microsoft.com/office/officeart/2005/8/layout/vList2"/>
    <dgm:cxn modelId="{19F47BCB-8FCC-4793-A79C-7644415A4DAB}" srcId="{368CD63F-4019-46E0-8D82-2D775994C74B}" destId="{840CE6B0-C7DA-4ADF-B16F-A229B77360F3}" srcOrd="4" destOrd="0" parTransId="{85EFF6BA-0E28-446D-B994-785B160F596F}" sibTransId="{D3DFC6A0-3BDD-4B1B-9614-47E27B692CB8}"/>
    <dgm:cxn modelId="{60BD64D5-6CF8-A046-86F3-1371A4293899}" type="presOf" srcId="{74C58B9F-9FBE-44F1-B7F2-8D5A8C36EFBC}" destId="{1CA2A289-E809-3641-96F7-EC3B172B5877}" srcOrd="0" destOrd="0" presId="urn:microsoft.com/office/officeart/2005/8/layout/vList2"/>
    <dgm:cxn modelId="{79AD73D7-13DC-4D6D-9391-4BEE66E54267}" srcId="{368CD63F-4019-46E0-8D82-2D775994C74B}" destId="{EFA0CC52-10EA-4D7C-90BE-95A851D1378F}" srcOrd="9" destOrd="0" parTransId="{9FD399D5-7B9E-41C6-AE89-0D903E74F155}" sibTransId="{E3FF4F36-DF9C-43FC-BD85-EC916E71BB09}"/>
    <dgm:cxn modelId="{DC5108D8-375B-544B-B5ED-5277B2376FF8}" type="presOf" srcId="{CF11ED41-6EE3-4CA5-9872-21C6C235FDFA}" destId="{A5CF6B02-DB38-0B44-AA1C-63CDFD851567}" srcOrd="0" destOrd="0" presId="urn:microsoft.com/office/officeart/2005/8/layout/vList2"/>
    <dgm:cxn modelId="{E796C9D9-F1DC-CC41-84DB-C9401A82BF62}" type="presOf" srcId="{368CD63F-4019-46E0-8D82-2D775994C74B}" destId="{0F49F8EE-5256-F941-83FD-65E668E21F6E}" srcOrd="0" destOrd="0" presId="urn:microsoft.com/office/officeart/2005/8/layout/vList2"/>
    <dgm:cxn modelId="{F2A300DC-0F08-7B4F-A3C8-13ABFF0CC576}" type="presParOf" srcId="{0F49F8EE-5256-F941-83FD-65E668E21F6E}" destId="{1CA2A289-E809-3641-96F7-EC3B172B5877}" srcOrd="0" destOrd="0" presId="urn:microsoft.com/office/officeart/2005/8/layout/vList2"/>
    <dgm:cxn modelId="{44E596AE-165D-124C-9141-DE3A1EF9F709}" type="presParOf" srcId="{0F49F8EE-5256-F941-83FD-65E668E21F6E}" destId="{2417EC28-BE21-A240-8041-A2C9952E646D}" srcOrd="1" destOrd="0" presId="urn:microsoft.com/office/officeart/2005/8/layout/vList2"/>
    <dgm:cxn modelId="{2DCA88AA-83E4-2349-8500-9442B3E290AB}" type="presParOf" srcId="{0F49F8EE-5256-F941-83FD-65E668E21F6E}" destId="{016FA0DC-B83C-E943-B675-D5833C15B542}" srcOrd="2" destOrd="0" presId="urn:microsoft.com/office/officeart/2005/8/layout/vList2"/>
    <dgm:cxn modelId="{10474504-EE18-5C46-89A7-D091B35C40AF}" type="presParOf" srcId="{0F49F8EE-5256-F941-83FD-65E668E21F6E}" destId="{CBABF645-CA41-AF4E-8E06-55182EBC9A2B}" srcOrd="3" destOrd="0" presId="urn:microsoft.com/office/officeart/2005/8/layout/vList2"/>
    <dgm:cxn modelId="{7128F2EE-7D4B-534D-9BE1-7DF7D7EAAF7F}" type="presParOf" srcId="{0F49F8EE-5256-F941-83FD-65E668E21F6E}" destId="{A5CF6B02-DB38-0B44-AA1C-63CDFD851567}" srcOrd="4" destOrd="0" presId="urn:microsoft.com/office/officeart/2005/8/layout/vList2"/>
    <dgm:cxn modelId="{7DA7DA67-3611-6845-ABC3-650FFE70B3F9}" type="presParOf" srcId="{0F49F8EE-5256-F941-83FD-65E668E21F6E}" destId="{AF07CEE5-D5A7-B14B-AAE3-8FAECCB67B43}" srcOrd="5" destOrd="0" presId="urn:microsoft.com/office/officeart/2005/8/layout/vList2"/>
    <dgm:cxn modelId="{D132D34C-5AFF-E84A-BBA1-51B0B63F183A}" type="presParOf" srcId="{0F49F8EE-5256-F941-83FD-65E668E21F6E}" destId="{D17CF9CC-7D48-6D4B-94F4-84454D2A5EBF}" srcOrd="6" destOrd="0" presId="urn:microsoft.com/office/officeart/2005/8/layout/vList2"/>
    <dgm:cxn modelId="{E0B4AE66-67C7-CA4E-AC36-9DEECB9FBA80}" type="presParOf" srcId="{0F49F8EE-5256-F941-83FD-65E668E21F6E}" destId="{F367504A-E0E5-5A42-94FB-50A9AA531850}" srcOrd="7" destOrd="0" presId="urn:microsoft.com/office/officeart/2005/8/layout/vList2"/>
    <dgm:cxn modelId="{123554C9-65CD-E34C-ACF2-EBA346D210E9}" type="presParOf" srcId="{0F49F8EE-5256-F941-83FD-65E668E21F6E}" destId="{DC23CE18-25C5-A344-8C95-B71556DAB74E}" srcOrd="8" destOrd="0" presId="urn:microsoft.com/office/officeart/2005/8/layout/vList2"/>
    <dgm:cxn modelId="{96DDA167-BA54-2546-BF12-1DA3E93119A5}" type="presParOf" srcId="{0F49F8EE-5256-F941-83FD-65E668E21F6E}" destId="{0F03C3A4-65F1-2C4A-BB10-BC894E477B25}" srcOrd="9" destOrd="0" presId="urn:microsoft.com/office/officeart/2005/8/layout/vList2"/>
    <dgm:cxn modelId="{385B3A49-987C-BB4B-A475-329FF753DCAE}" type="presParOf" srcId="{0F49F8EE-5256-F941-83FD-65E668E21F6E}" destId="{9A1BCCD8-45F4-3948-848F-FA7458371416}" srcOrd="10" destOrd="0" presId="urn:microsoft.com/office/officeart/2005/8/layout/vList2"/>
    <dgm:cxn modelId="{680CE64A-EA90-D64C-A709-85F6F403B800}" type="presParOf" srcId="{0F49F8EE-5256-F941-83FD-65E668E21F6E}" destId="{057DAEB7-38AC-904C-8DA0-9B696DD4BE1C}" srcOrd="11" destOrd="0" presId="urn:microsoft.com/office/officeart/2005/8/layout/vList2"/>
    <dgm:cxn modelId="{1191FCB0-09A4-3244-A7AF-1821FEB94131}" type="presParOf" srcId="{0F49F8EE-5256-F941-83FD-65E668E21F6E}" destId="{11C13030-20A6-7F45-90D6-971CEF455F65}" srcOrd="12" destOrd="0" presId="urn:microsoft.com/office/officeart/2005/8/layout/vList2"/>
    <dgm:cxn modelId="{CB364CBF-317D-7F44-B207-C82C25DA45EB}" type="presParOf" srcId="{0F49F8EE-5256-F941-83FD-65E668E21F6E}" destId="{0B024050-B1FF-AD4B-82B2-0E30C034F615}" srcOrd="13" destOrd="0" presId="urn:microsoft.com/office/officeart/2005/8/layout/vList2"/>
    <dgm:cxn modelId="{9E54B36B-4F43-374E-9143-C7D713D0FC2D}" type="presParOf" srcId="{0F49F8EE-5256-F941-83FD-65E668E21F6E}" destId="{E9C9F992-AF87-B641-92F9-9BDC8DD1BC3A}" srcOrd="14" destOrd="0" presId="urn:microsoft.com/office/officeart/2005/8/layout/vList2"/>
    <dgm:cxn modelId="{FDBAD60A-F1E0-CA45-A9F5-29215E0381F6}" type="presParOf" srcId="{0F49F8EE-5256-F941-83FD-65E668E21F6E}" destId="{70270FE2-18D0-AF40-BB56-54FF20AF01E4}" srcOrd="15" destOrd="0" presId="urn:microsoft.com/office/officeart/2005/8/layout/vList2"/>
    <dgm:cxn modelId="{11C37ED3-CDDC-6243-9FEF-9CDA4CD5FB0B}" type="presParOf" srcId="{0F49F8EE-5256-F941-83FD-65E668E21F6E}" destId="{17A8AF97-54B1-964E-8139-9C832D615E00}" srcOrd="16" destOrd="0" presId="urn:microsoft.com/office/officeart/2005/8/layout/vList2"/>
    <dgm:cxn modelId="{8EB204A9-216F-D14D-873A-ECB91C5941C4}" type="presParOf" srcId="{0F49F8EE-5256-F941-83FD-65E668E21F6E}" destId="{CC55EB4B-5B45-7E44-AC6E-6BBE5DA0BBEA}" srcOrd="17" destOrd="0" presId="urn:microsoft.com/office/officeart/2005/8/layout/vList2"/>
    <dgm:cxn modelId="{3DB8B99F-8C28-374B-A694-DBD764B85A01}" type="presParOf" srcId="{0F49F8EE-5256-F941-83FD-65E668E21F6E}" destId="{DE9971BE-66B6-144B-B5C9-B2FB12E450E2}" srcOrd="18" destOrd="0" presId="urn:microsoft.com/office/officeart/2005/8/layout/vList2"/>
    <dgm:cxn modelId="{8567BC11-9C3B-C14C-A1B7-0A080AE4CBD8}" type="presParOf" srcId="{0F49F8EE-5256-F941-83FD-65E668E21F6E}" destId="{F5F2AC1E-A541-194F-B46A-1DF1EC4A1D8C}" srcOrd="19" destOrd="0" presId="urn:microsoft.com/office/officeart/2005/8/layout/vList2"/>
    <dgm:cxn modelId="{EE492275-875D-9141-A30C-FA983FC1B726}" type="presParOf" srcId="{0F49F8EE-5256-F941-83FD-65E668E21F6E}" destId="{56CE8985-ABE5-8645-94A0-9E31C9E83165}" srcOrd="2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6AAC95D-B896-463F-B92E-C424B8210B4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6DDB83A-B603-4D69-B923-52AA7DC27817}">
      <dgm:prSet/>
      <dgm:spPr/>
      <dgm:t>
        <a:bodyPr/>
        <a:lstStyle/>
        <a:p>
          <a:r>
            <a:rPr lang="en-US"/>
            <a:t>In addition to malicious code, the e-commerce security environment is further challenged by PUPs, also known as PU Applications, such as: </a:t>
          </a:r>
        </a:p>
      </dgm:t>
    </dgm:pt>
    <dgm:pt modelId="{280CE30E-DF5F-45DF-A32E-BFFC95E6AC6F}" type="parTrans" cxnId="{65A61BE6-C9E1-4CBD-92D9-DEB2F71ED968}">
      <dgm:prSet/>
      <dgm:spPr/>
      <dgm:t>
        <a:bodyPr/>
        <a:lstStyle/>
        <a:p>
          <a:endParaRPr lang="en-US"/>
        </a:p>
      </dgm:t>
    </dgm:pt>
    <dgm:pt modelId="{754EE2B5-A392-4DF2-8864-01D4B26D0481}" type="sibTrans" cxnId="{65A61BE6-C9E1-4CBD-92D9-DEB2F71ED968}">
      <dgm:prSet/>
      <dgm:spPr/>
      <dgm:t>
        <a:bodyPr/>
        <a:lstStyle/>
        <a:p>
          <a:endParaRPr lang="en-US"/>
        </a:p>
      </dgm:t>
    </dgm:pt>
    <dgm:pt modelId="{F31630D5-196F-4AAF-BDD2-85441E6125EE}">
      <dgm:prSet/>
      <dgm:spPr/>
      <dgm:t>
        <a:bodyPr/>
        <a:lstStyle/>
        <a:p>
          <a:r>
            <a:rPr lang="en-US"/>
            <a:t>Browser parasites</a:t>
          </a:r>
        </a:p>
      </dgm:t>
    </dgm:pt>
    <dgm:pt modelId="{588FE450-3AB3-4ECF-B0FF-D13229126C48}" type="parTrans" cxnId="{0C9815C4-7EA6-4CDE-9BF6-74A3F64E6D07}">
      <dgm:prSet/>
      <dgm:spPr/>
      <dgm:t>
        <a:bodyPr/>
        <a:lstStyle/>
        <a:p>
          <a:endParaRPr lang="en-US"/>
        </a:p>
      </dgm:t>
    </dgm:pt>
    <dgm:pt modelId="{E2F48B8C-CAAC-4821-8B4B-B5C331019E3F}" type="sibTrans" cxnId="{0C9815C4-7EA6-4CDE-9BF6-74A3F64E6D07}">
      <dgm:prSet/>
      <dgm:spPr/>
      <dgm:t>
        <a:bodyPr/>
        <a:lstStyle/>
        <a:p>
          <a:endParaRPr lang="en-US"/>
        </a:p>
      </dgm:t>
    </dgm:pt>
    <dgm:pt modelId="{EAC7C62A-B905-458A-A38D-B426977399EA}">
      <dgm:prSet/>
      <dgm:spPr/>
      <dgm:t>
        <a:bodyPr/>
        <a:lstStyle/>
        <a:p>
          <a:r>
            <a:rPr lang="en-US"/>
            <a:t>Monitor and change user’s browser settings</a:t>
          </a:r>
        </a:p>
      </dgm:t>
    </dgm:pt>
    <dgm:pt modelId="{3C67C3E1-3A47-4219-856E-4EB4C8993379}" type="parTrans" cxnId="{2F997ABE-7FA0-4CF4-AAFD-0E174EBC0BB7}">
      <dgm:prSet/>
      <dgm:spPr/>
      <dgm:t>
        <a:bodyPr/>
        <a:lstStyle/>
        <a:p>
          <a:endParaRPr lang="en-US"/>
        </a:p>
      </dgm:t>
    </dgm:pt>
    <dgm:pt modelId="{027E43C4-0877-41C1-B85C-59309F825507}" type="sibTrans" cxnId="{2F997ABE-7FA0-4CF4-AAFD-0E174EBC0BB7}">
      <dgm:prSet/>
      <dgm:spPr/>
      <dgm:t>
        <a:bodyPr/>
        <a:lstStyle/>
        <a:p>
          <a:endParaRPr lang="en-US"/>
        </a:p>
      </dgm:t>
    </dgm:pt>
    <dgm:pt modelId="{3D20C9FA-2A98-4AEC-BDB2-6F8CA5E214CC}">
      <dgm:prSet/>
      <dgm:spPr/>
      <dgm:t>
        <a:bodyPr/>
        <a:lstStyle/>
        <a:p>
          <a:r>
            <a:rPr lang="en-US"/>
            <a:t>Adware</a:t>
          </a:r>
        </a:p>
      </dgm:t>
    </dgm:pt>
    <dgm:pt modelId="{3F35E5AE-305C-4E64-87D3-00083303AFA7}" type="parTrans" cxnId="{BBFE56C4-D67E-4796-B947-93DF333B6DA9}">
      <dgm:prSet/>
      <dgm:spPr/>
      <dgm:t>
        <a:bodyPr/>
        <a:lstStyle/>
        <a:p>
          <a:endParaRPr lang="en-US"/>
        </a:p>
      </dgm:t>
    </dgm:pt>
    <dgm:pt modelId="{59E96996-79BC-44A9-9DD6-5E16E3A1AD9B}" type="sibTrans" cxnId="{BBFE56C4-D67E-4796-B947-93DF333B6DA9}">
      <dgm:prSet/>
      <dgm:spPr/>
      <dgm:t>
        <a:bodyPr/>
        <a:lstStyle/>
        <a:p>
          <a:endParaRPr lang="en-US"/>
        </a:p>
      </dgm:t>
    </dgm:pt>
    <dgm:pt modelId="{4E1D4068-D046-455A-A946-DB3365FC0785}">
      <dgm:prSet/>
      <dgm:spPr/>
      <dgm:t>
        <a:bodyPr/>
        <a:lstStyle/>
        <a:p>
          <a:r>
            <a:rPr lang="en-US"/>
            <a:t>Used to call pop-up ads</a:t>
          </a:r>
        </a:p>
      </dgm:t>
    </dgm:pt>
    <dgm:pt modelId="{E93BFA3D-749A-4935-AD94-A4B3769538E7}" type="parTrans" cxnId="{2B4710DB-7E18-428A-A46C-F7E057ECC20F}">
      <dgm:prSet/>
      <dgm:spPr/>
      <dgm:t>
        <a:bodyPr/>
        <a:lstStyle/>
        <a:p>
          <a:endParaRPr lang="en-US"/>
        </a:p>
      </dgm:t>
    </dgm:pt>
    <dgm:pt modelId="{47EDC657-E4D6-4A7A-B9D2-7CECAAA17F4F}" type="sibTrans" cxnId="{2B4710DB-7E18-428A-A46C-F7E057ECC20F}">
      <dgm:prSet/>
      <dgm:spPr/>
      <dgm:t>
        <a:bodyPr/>
        <a:lstStyle/>
        <a:p>
          <a:endParaRPr lang="en-US"/>
        </a:p>
      </dgm:t>
    </dgm:pt>
    <dgm:pt modelId="{AE7A1694-9BF5-4F11-96CC-3330D9F8FEDD}">
      <dgm:prSet/>
      <dgm:spPr/>
      <dgm:t>
        <a:bodyPr/>
        <a:lstStyle/>
        <a:p>
          <a:r>
            <a:rPr lang="en-US"/>
            <a:t>Spyware</a:t>
          </a:r>
        </a:p>
      </dgm:t>
    </dgm:pt>
    <dgm:pt modelId="{24838A4E-FB27-4A3F-920D-F40EF79F3542}" type="parTrans" cxnId="{E36AD477-4AF2-471C-B441-25D50B6AF3F7}">
      <dgm:prSet/>
      <dgm:spPr/>
      <dgm:t>
        <a:bodyPr/>
        <a:lstStyle/>
        <a:p>
          <a:endParaRPr lang="en-US"/>
        </a:p>
      </dgm:t>
    </dgm:pt>
    <dgm:pt modelId="{BD234AFA-9BD1-4491-98E4-CBA04F621CEC}" type="sibTrans" cxnId="{E36AD477-4AF2-471C-B441-25D50B6AF3F7}">
      <dgm:prSet/>
      <dgm:spPr/>
      <dgm:t>
        <a:bodyPr/>
        <a:lstStyle/>
        <a:p>
          <a:endParaRPr lang="en-US"/>
        </a:p>
      </dgm:t>
    </dgm:pt>
    <dgm:pt modelId="{244A6719-5566-4D40-AD91-D7C9D9E2CE60}">
      <dgm:prSet/>
      <dgm:spPr/>
      <dgm:t>
        <a:bodyPr/>
        <a:lstStyle/>
        <a:p>
          <a:r>
            <a:rPr lang="en-US"/>
            <a:t>Tracks users keystrokes, e-mails, I M s, etc.</a:t>
          </a:r>
        </a:p>
      </dgm:t>
    </dgm:pt>
    <dgm:pt modelId="{95842705-9ACD-4081-BAE7-EB8A15D1E248}" type="parTrans" cxnId="{54F809FE-C888-43F0-822C-DCEB7A505352}">
      <dgm:prSet/>
      <dgm:spPr/>
      <dgm:t>
        <a:bodyPr/>
        <a:lstStyle/>
        <a:p>
          <a:endParaRPr lang="en-US"/>
        </a:p>
      </dgm:t>
    </dgm:pt>
    <dgm:pt modelId="{F67394E1-395D-46B5-A50D-F7E9F60D7751}" type="sibTrans" cxnId="{54F809FE-C888-43F0-822C-DCEB7A505352}">
      <dgm:prSet/>
      <dgm:spPr/>
      <dgm:t>
        <a:bodyPr/>
        <a:lstStyle/>
        <a:p>
          <a:endParaRPr lang="en-US"/>
        </a:p>
      </dgm:t>
    </dgm:pt>
    <dgm:pt modelId="{10E020F9-C97F-BA49-85CA-7D80FECEB07A}" type="pres">
      <dgm:prSet presAssocID="{C6AAC95D-B896-463F-B92E-C424B8210B4C}" presName="linear" presStyleCnt="0">
        <dgm:presLayoutVars>
          <dgm:animLvl val="lvl"/>
          <dgm:resizeHandles val="exact"/>
        </dgm:presLayoutVars>
      </dgm:prSet>
      <dgm:spPr/>
    </dgm:pt>
    <dgm:pt modelId="{20E5E58B-C631-BB4B-ABFD-9AB5AA285A97}" type="pres">
      <dgm:prSet presAssocID="{A6DDB83A-B603-4D69-B923-52AA7DC27817}" presName="parentText" presStyleLbl="node1" presStyleIdx="0" presStyleCnt="4">
        <dgm:presLayoutVars>
          <dgm:chMax val="0"/>
          <dgm:bulletEnabled val="1"/>
        </dgm:presLayoutVars>
      </dgm:prSet>
      <dgm:spPr/>
    </dgm:pt>
    <dgm:pt modelId="{606B6D98-904B-5E43-841D-9CF0E03EDB2F}" type="pres">
      <dgm:prSet presAssocID="{754EE2B5-A392-4DF2-8864-01D4B26D0481}" presName="spacer" presStyleCnt="0"/>
      <dgm:spPr/>
    </dgm:pt>
    <dgm:pt modelId="{057A35B3-F560-3041-B46D-9C24C06CDF1D}" type="pres">
      <dgm:prSet presAssocID="{F31630D5-196F-4AAF-BDD2-85441E6125EE}" presName="parentText" presStyleLbl="node1" presStyleIdx="1" presStyleCnt="4">
        <dgm:presLayoutVars>
          <dgm:chMax val="0"/>
          <dgm:bulletEnabled val="1"/>
        </dgm:presLayoutVars>
      </dgm:prSet>
      <dgm:spPr/>
    </dgm:pt>
    <dgm:pt modelId="{2928A0E8-44FD-CD44-B824-67469C0535FA}" type="pres">
      <dgm:prSet presAssocID="{F31630D5-196F-4AAF-BDD2-85441E6125EE}" presName="childText" presStyleLbl="revTx" presStyleIdx="0" presStyleCnt="3">
        <dgm:presLayoutVars>
          <dgm:bulletEnabled val="1"/>
        </dgm:presLayoutVars>
      </dgm:prSet>
      <dgm:spPr/>
    </dgm:pt>
    <dgm:pt modelId="{E5DB5F86-54F0-3D4E-87E1-34010633EA73}" type="pres">
      <dgm:prSet presAssocID="{3D20C9FA-2A98-4AEC-BDB2-6F8CA5E214CC}" presName="parentText" presStyleLbl="node1" presStyleIdx="2" presStyleCnt="4">
        <dgm:presLayoutVars>
          <dgm:chMax val="0"/>
          <dgm:bulletEnabled val="1"/>
        </dgm:presLayoutVars>
      </dgm:prSet>
      <dgm:spPr/>
    </dgm:pt>
    <dgm:pt modelId="{31907739-4E83-B847-9E54-AAC128C38879}" type="pres">
      <dgm:prSet presAssocID="{3D20C9FA-2A98-4AEC-BDB2-6F8CA5E214CC}" presName="childText" presStyleLbl="revTx" presStyleIdx="1" presStyleCnt="3">
        <dgm:presLayoutVars>
          <dgm:bulletEnabled val="1"/>
        </dgm:presLayoutVars>
      </dgm:prSet>
      <dgm:spPr/>
    </dgm:pt>
    <dgm:pt modelId="{BE6C1164-E0C1-964C-8C57-CBF4A2C172B7}" type="pres">
      <dgm:prSet presAssocID="{AE7A1694-9BF5-4F11-96CC-3330D9F8FEDD}" presName="parentText" presStyleLbl="node1" presStyleIdx="3" presStyleCnt="4">
        <dgm:presLayoutVars>
          <dgm:chMax val="0"/>
          <dgm:bulletEnabled val="1"/>
        </dgm:presLayoutVars>
      </dgm:prSet>
      <dgm:spPr/>
    </dgm:pt>
    <dgm:pt modelId="{7DC476DE-3EAF-7446-B3FD-8FC8F81365E0}" type="pres">
      <dgm:prSet presAssocID="{AE7A1694-9BF5-4F11-96CC-3330D9F8FEDD}" presName="childText" presStyleLbl="revTx" presStyleIdx="2" presStyleCnt="3">
        <dgm:presLayoutVars>
          <dgm:bulletEnabled val="1"/>
        </dgm:presLayoutVars>
      </dgm:prSet>
      <dgm:spPr/>
    </dgm:pt>
  </dgm:ptLst>
  <dgm:cxnLst>
    <dgm:cxn modelId="{16A9F713-932E-A144-9D35-0B2F7B2C6FC3}" type="presOf" srcId="{3D20C9FA-2A98-4AEC-BDB2-6F8CA5E214CC}" destId="{E5DB5F86-54F0-3D4E-87E1-34010633EA73}" srcOrd="0" destOrd="0" presId="urn:microsoft.com/office/officeart/2005/8/layout/vList2"/>
    <dgm:cxn modelId="{522A3F4A-370A-864F-BBC5-5FC94FB1F5FF}" type="presOf" srcId="{244A6719-5566-4D40-AD91-D7C9D9E2CE60}" destId="{7DC476DE-3EAF-7446-B3FD-8FC8F81365E0}" srcOrd="0" destOrd="0" presId="urn:microsoft.com/office/officeart/2005/8/layout/vList2"/>
    <dgm:cxn modelId="{E36AD477-4AF2-471C-B441-25D50B6AF3F7}" srcId="{C6AAC95D-B896-463F-B92E-C424B8210B4C}" destId="{AE7A1694-9BF5-4F11-96CC-3330D9F8FEDD}" srcOrd="3" destOrd="0" parTransId="{24838A4E-FB27-4A3F-920D-F40EF79F3542}" sibTransId="{BD234AFA-9BD1-4491-98E4-CBA04F621CEC}"/>
    <dgm:cxn modelId="{BC6DA486-3EC7-E44F-93D9-51E3A7B2D15B}" type="presOf" srcId="{C6AAC95D-B896-463F-B92E-C424B8210B4C}" destId="{10E020F9-C97F-BA49-85CA-7D80FECEB07A}" srcOrd="0" destOrd="0" presId="urn:microsoft.com/office/officeart/2005/8/layout/vList2"/>
    <dgm:cxn modelId="{130964AC-B94B-9843-B52E-935BA871E7A0}" type="presOf" srcId="{F31630D5-196F-4AAF-BDD2-85441E6125EE}" destId="{057A35B3-F560-3041-B46D-9C24C06CDF1D}" srcOrd="0" destOrd="0" presId="urn:microsoft.com/office/officeart/2005/8/layout/vList2"/>
    <dgm:cxn modelId="{F213BBB3-79C5-AC46-A86E-E518AA5EAD5B}" type="presOf" srcId="{4E1D4068-D046-455A-A946-DB3365FC0785}" destId="{31907739-4E83-B847-9E54-AAC128C38879}" srcOrd="0" destOrd="0" presId="urn:microsoft.com/office/officeart/2005/8/layout/vList2"/>
    <dgm:cxn modelId="{CE2A27BB-B427-4D4C-B226-AE1D91E01496}" type="presOf" srcId="{AE7A1694-9BF5-4F11-96CC-3330D9F8FEDD}" destId="{BE6C1164-E0C1-964C-8C57-CBF4A2C172B7}" srcOrd="0" destOrd="0" presId="urn:microsoft.com/office/officeart/2005/8/layout/vList2"/>
    <dgm:cxn modelId="{2F997ABE-7FA0-4CF4-AAFD-0E174EBC0BB7}" srcId="{F31630D5-196F-4AAF-BDD2-85441E6125EE}" destId="{EAC7C62A-B905-458A-A38D-B426977399EA}" srcOrd="0" destOrd="0" parTransId="{3C67C3E1-3A47-4219-856E-4EB4C8993379}" sibTransId="{027E43C4-0877-41C1-B85C-59309F825507}"/>
    <dgm:cxn modelId="{0C9815C4-7EA6-4CDE-9BF6-74A3F64E6D07}" srcId="{C6AAC95D-B896-463F-B92E-C424B8210B4C}" destId="{F31630D5-196F-4AAF-BDD2-85441E6125EE}" srcOrd="1" destOrd="0" parTransId="{588FE450-3AB3-4ECF-B0FF-D13229126C48}" sibTransId="{E2F48B8C-CAAC-4821-8B4B-B5C331019E3F}"/>
    <dgm:cxn modelId="{BBFE56C4-D67E-4796-B947-93DF333B6DA9}" srcId="{C6AAC95D-B896-463F-B92E-C424B8210B4C}" destId="{3D20C9FA-2A98-4AEC-BDB2-6F8CA5E214CC}" srcOrd="2" destOrd="0" parTransId="{3F35E5AE-305C-4E64-87D3-00083303AFA7}" sibTransId="{59E96996-79BC-44A9-9DD6-5E16E3A1AD9B}"/>
    <dgm:cxn modelId="{2A2783D1-074A-5245-9F87-4A212567E0C7}" type="presOf" srcId="{EAC7C62A-B905-458A-A38D-B426977399EA}" destId="{2928A0E8-44FD-CD44-B824-67469C0535FA}" srcOrd="0" destOrd="0" presId="urn:microsoft.com/office/officeart/2005/8/layout/vList2"/>
    <dgm:cxn modelId="{2B4710DB-7E18-428A-A46C-F7E057ECC20F}" srcId="{3D20C9FA-2A98-4AEC-BDB2-6F8CA5E214CC}" destId="{4E1D4068-D046-455A-A946-DB3365FC0785}" srcOrd="0" destOrd="0" parTransId="{E93BFA3D-749A-4935-AD94-A4B3769538E7}" sibTransId="{47EDC657-E4D6-4A7A-B9D2-7CECAAA17F4F}"/>
    <dgm:cxn modelId="{43C3B3E1-D776-354C-900D-944CBB341C2C}" type="presOf" srcId="{A6DDB83A-B603-4D69-B923-52AA7DC27817}" destId="{20E5E58B-C631-BB4B-ABFD-9AB5AA285A97}" srcOrd="0" destOrd="0" presId="urn:microsoft.com/office/officeart/2005/8/layout/vList2"/>
    <dgm:cxn modelId="{65A61BE6-C9E1-4CBD-92D9-DEB2F71ED968}" srcId="{C6AAC95D-B896-463F-B92E-C424B8210B4C}" destId="{A6DDB83A-B603-4D69-B923-52AA7DC27817}" srcOrd="0" destOrd="0" parTransId="{280CE30E-DF5F-45DF-A32E-BFFC95E6AC6F}" sibTransId="{754EE2B5-A392-4DF2-8864-01D4B26D0481}"/>
    <dgm:cxn modelId="{54F809FE-C888-43F0-822C-DCEB7A505352}" srcId="{AE7A1694-9BF5-4F11-96CC-3330D9F8FEDD}" destId="{244A6719-5566-4D40-AD91-D7C9D9E2CE60}" srcOrd="0" destOrd="0" parTransId="{95842705-9ACD-4081-BAE7-EB8A15D1E248}" sibTransId="{F67394E1-395D-46B5-A50D-F7E9F60D7751}"/>
    <dgm:cxn modelId="{9ACBB6C1-80B9-E146-849F-F6532405B3E4}" type="presParOf" srcId="{10E020F9-C97F-BA49-85CA-7D80FECEB07A}" destId="{20E5E58B-C631-BB4B-ABFD-9AB5AA285A97}" srcOrd="0" destOrd="0" presId="urn:microsoft.com/office/officeart/2005/8/layout/vList2"/>
    <dgm:cxn modelId="{F82761EA-E929-8F44-86EF-7CE4604E3567}" type="presParOf" srcId="{10E020F9-C97F-BA49-85CA-7D80FECEB07A}" destId="{606B6D98-904B-5E43-841D-9CF0E03EDB2F}" srcOrd="1" destOrd="0" presId="urn:microsoft.com/office/officeart/2005/8/layout/vList2"/>
    <dgm:cxn modelId="{28B8E67C-9D7B-C74F-BF2E-CDA4BD8BF622}" type="presParOf" srcId="{10E020F9-C97F-BA49-85CA-7D80FECEB07A}" destId="{057A35B3-F560-3041-B46D-9C24C06CDF1D}" srcOrd="2" destOrd="0" presId="urn:microsoft.com/office/officeart/2005/8/layout/vList2"/>
    <dgm:cxn modelId="{8B392B89-BF64-7448-8838-6E83BE01A3A7}" type="presParOf" srcId="{10E020F9-C97F-BA49-85CA-7D80FECEB07A}" destId="{2928A0E8-44FD-CD44-B824-67469C0535FA}" srcOrd="3" destOrd="0" presId="urn:microsoft.com/office/officeart/2005/8/layout/vList2"/>
    <dgm:cxn modelId="{D57C7C94-6103-B14E-B475-C85BC46650F9}" type="presParOf" srcId="{10E020F9-C97F-BA49-85CA-7D80FECEB07A}" destId="{E5DB5F86-54F0-3D4E-87E1-34010633EA73}" srcOrd="4" destOrd="0" presId="urn:microsoft.com/office/officeart/2005/8/layout/vList2"/>
    <dgm:cxn modelId="{75DF92E2-ECC4-7144-A586-99ADAD0D62AB}" type="presParOf" srcId="{10E020F9-C97F-BA49-85CA-7D80FECEB07A}" destId="{31907739-4E83-B847-9E54-AAC128C38879}" srcOrd="5" destOrd="0" presId="urn:microsoft.com/office/officeart/2005/8/layout/vList2"/>
    <dgm:cxn modelId="{D595B4E9-9886-D749-8D5A-0CB17813F041}" type="presParOf" srcId="{10E020F9-C97F-BA49-85CA-7D80FECEB07A}" destId="{BE6C1164-E0C1-964C-8C57-CBF4A2C172B7}" srcOrd="6" destOrd="0" presId="urn:microsoft.com/office/officeart/2005/8/layout/vList2"/>
    <dgm:cxn modelId="{4EF521C7-E335-9045-AED4-0889909BEB16}" type="presParOf" srcId="{10E020F9-C97F-BA49-85CA-7D80FECEB07A}" destId="{7DC476DE-3EAF-7446-B3FD-8FC8F81365E0}"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313CA61-3C58-4697-9279-6CBD8E3545DB}"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67A53CC7-8446-49A4-8374-5B9F554FACF9}">
      <dgm:prSet/>
      <dgm:spPr/>
      <dgm:t>
        <a:bodyPr/>
        <a:lstStyle/>
        <a:p>
          <a:r>
            <a:rPr lang="en-US" b="0" i="0"/>
            <a:t>Any deceptive, online attempt by a third party to obtain confidential information for financial gain</a:t>
          </a:r>
          <a:endParaRPr lang="en-US"/>
        </a:p>
      </dgm:t>
    </dgm:pt>
    <dgm:pt modelId="{5F62B66B-0B22-4974-A69F-CCF3B232A930}" type="parTrans" cxnId="{A58D50AB-EA15-42C3-82E1-333B68848130}">
      <dgm:prSet/>
      <dgm:spPr/>
      <dgm:t>
        <a:bodyPr/>
        <a:lstStyle/>
        <a:p>
          <a:endParaRPr lang="en-US"/>
        </a:p>
      </dgm:t>
    </dgm:pt>
    <dgm:pt modelId="{46E99028-71C1-40B6-9A60-8CEECAD4C85E}" type="sibTrans" cxnId="{A58D50AB-EA15-42C3-82E1-333B68848130}">
      <dgm:prSet/>
      <dgm:spPr/>
      <dgm:t>
        <a:bodyPr/>
        <a:lstStyle/>
        <a:p>
          <a:endParaRPr lang="en-US"/>
        </a:p>
      </dgm:t>
    </dgm:pt>
    <dgm:pt modelId="{2FDFA015-E270-4328-87FA-27CB18E6EB51}">
      <dgm:prSet/>
      <dgm:spPr/>
      <dgm:t>
        <a:bodyPr/>
        <a:lstStyle/>
        <a:p>
          <a:r>
            <a:rPr lang="en-US" b="0" i="0"/>
            <a:t>Tactics</a:t>
          </a:r>
          <a:endParaRPr lang="en-US"/>
        </a:p>
      </dgm:t>
    </dgm:pt>
    <dgm:pt modelId="{E3047FBA-B627-4CFE-B23F-B969FF5DDDDF}" type="parTrans" cxnId="{BAB15552-BFB4-466B-8BF7-16599CB84A5B}">
      <dgm:prSet/>
      <dgm:spPr/>
      <dgm:t>
        <a:bodyPr/>
        <a:lstStyle/>
        <a:p>
          <a:endParaRPr lang="en-US"/>
        </a:p>
      </dgm:t>
    </dgm:pt>
    <dgm:pt modelId="{742BA949-6379-4645-B5E1-89353952C1BC}" type="sibTrans" cxnId="{BAB15552-BFB4-466B-8BF7-16599CB84A5B}">
      <dgm:prSet/>
      <dgm:spPr/>
      <dgm:t>
        <a:bodyPr/>
        <a:lstStyle/>
        <a:p>
          <a:endParaRPr lang="en-US"/>
        </a:p>
      </dgm:t>
    </dgm:pt>
    <dgm:pt modelId="{9292D641-2942-466A-B236-4AE02FB6B446}">
      <dgm:prSet custT="1"/>
      <dgm:spPr/>
      <dgm:t>
        <a:bodyPr/>
        <a:lstStyle/>
        <a:p>
          <a:r>
            <a:rPr lang="en-US" sz="2000" b="0" i="0"/>
            <a:t>Social engineering</a:t>
          </a:r>
          <a:endParaRPr lang="en-US" sz="2000"/>
        </a:p>
      </dgm:t>
    </dgm:pt>
    <dgm:pt modelId="{E5A27AB5-4D22-429F-8CE2-BB5CB6929A1B}" type="parTrans" cxnId="{6EB07EB2-A3F9-471D-82FC-B9FE6C9BB9A3}">
      <dgm:prSet/>
      <dgm:spPr/>
      <dgm:t>
        <a:bodyPr/>
        <a:lstStyle/>
        <a:p>
          <a:endParaRPr lang="en-US"/>
        </a:p>
      </dgm:t>
    </dgm:pt>
    <dgm:pt modelId="{FDE5CD3D-2469-478E-A42D-EE9D3595B5F4}" type="sibTrans" cxnId="{6EB07EB2-A3F9-471D-82FC-B9FE6C9BB9A3}">
      <dgm:prSet/>
      <dgm:spPr/>
      <dgm:t>
        <a:bodyPr/>
        <a:lstStyle/>
        <a:p>
          <a:endParaRPr lang="en-US"/>
        </a:p>
      </dgm:t>
    </dgm:pt>
    <dgm:pt modelId="{72DAE1EF-5863-46BC-A77A-86693B7EDA39}">
      <dgm:prSet custT="1"/>
      <dgm:spPr/>
      <dgm:t>
        <a:bodyPr/>
        <a:lstStyle/>
        <a:p>
          <a:r>
            <a:rPr lang="en-US" sz="2000" b="0" i="0"/>
            <a:t>E-mail scams and BEC phishing – variation of Nigerian letter scams in which an attacker poses as a high-level employee of a company and requests that another employee transfer funds to a fraudulent account</a:t>
          </a:r>
          <a:endParaRPr lang="en-US" sz="2000"/>
        </a:p>
      </dgm:t>
    </dgm:pt>
    <dgm:pt modelId="{4F7AE509-263A-438A-BEA5-AB7065B50D42}" type="parTrans" cxnId="{AAA202D6-B34A-4B54-8C30-6B6173595F7C}">
      <dgm:prSet/>
      <dgm:spPr/>
      <dgm:t>
        <a:bodyPr/>
        <a:lstStyle/>
        <a:p>
          <a:endParaRPr lang="en-US"/>
        </a:p>
      </dgm:t>
    </dgm:pt>
    <dgm:pt modelId="{C30D1EAE-404A-480F-BE83-A6982BEFAF0F}" type="sibTrans" cxnId="{AAA202D6-B34A-4B54-8C30-6B6173595F7C}">
      <dgm:prSet/>
      <dgm:spPr/>
      <dgm:t>
        <a:bodyPr/>
        <a:lstStyle/>
        <a:p>
          <a:endParaRPr lang="en-US"/>
        </a:p>
      </dgm:t>
    </dgm:pt>
    <dgm:pt modelId="{F93AECCE-94C5-4C46-813A-4A79FCD25AF8}">
      <dgm:prSet custT="1"/>
      <dgm:spPr/>
      <dgm:t>
        <a:bodyPr/>
        <a:lstStyle/>
        <a:p>
          <a:r>
            <a:rPr lang="en-US" sz="2000" b="0" i="0"/>
            <a:t>Spear phishing – pretending to be eBay, PayPal or Citi Bank writing to you for account verification</a:t>
          </a:r>
          <a:endParaRPr lang="en-US" sz="2000"/>
        </a:p>
      </dgm:t>
    </dgm:pt>
    <dgm:pt modelId="{D66BEC85-5E39-4972-9F99-0BDCE9D48312}" type="parTrans" cxnId="{3DEC912C-8D4F-4C71-AB2C-29AF55562F39}">
      <dgm:prSet/>
      <dgm:spPr/>
      <dgm:t>
        <a:bodyPr/>
        <a:lstStyle/>
        <a:p>
          <a:endParaRPr lang="en-US"/>
        </a:p>
      </dgm:t>
    </dgm:pt>
    <dgm:pt modelId="{19D4D8D4-1BEE-4757-BF04-ECAF7DD2713F}" type="sibTrans" cxnId="{3DEC912C-8D4F-4C71-AB2C-29AF55562F39}">
      <dgm:prSet/>
      <dgm:spPr/>
      <dgm:t>
        <a:bodyPr/>
        <a:lstStyle/>
        <a:p>
          <a:endParaRPr lang="en-US"/>
        </a:p>
      </dgm:t>
    </dgm:pt>
    <dgm:pt modelId="{78C05904-3AD5-4599-83CF-47117BEF88B9}">
      <dgm:prSet/>
      <dgm:spPr/>
      <dgm:t>
        <a:bodyPr/>
        <a:lstStyle/>
        <a:p>
          <a:r>
            <a:rPr lang="en-US" b="0" i="0"/>
            <a:t>Used for identity fraud and theft</a:t>
          </a:r>
          <a:endParaRPr lang="en-US"/>
        </a:p>
      </dgm:t>
    </dgm:pt>
    <dgm:pt modelId="{421EA89D-DFF2-44EB-8BE3-C1E64CB1F47E}" type="parTrans" cxnId="{7DBEDD66-57E3-42A7-933D-240165455910}">
      <dgm:prSet/>
      <dgm:spPr/>
      <dgm:t>
        <a:bodyPr/>
        <a:lstStyle/>
        <a:p>
          <a:endParaRPr lang="en-US"/>
        </a:p>
      </dgm:t>
    </dgm:pt>
    <dgm:pt modelId="{120D09E4-913A-4047-A164-661E37CBDAE9}" type="sibTrans" cxnId="{7DBEDD66-57E3-42A7-933D-240165455910}">
      <dgm:prSet/>
      <dgm:spPr/>
      <dgm:t>
        <a:bodyPr/>
        <a:lstStyle/>
        <a:p>
          <a:endParaRPr lang="en-US"/>
        </a:p>
      </dgm:t>
    </dgm:pt>
    <dgm:pt modelId="{513CD79A-0A03-1E4C-B9E5-07A75C99FC2E}" type="pres">
      <dgm:prSet presAssocID="{F313CA61-3C58-4697-9279-6CBD8E3545DB}" presName="linear" presStyleCnt="0">
        <dgm:presLayoutVars>
          <dgm:animLvl val="lvl"/>
          <dgm:resizeHandles val="exact"/>
        </dgm:presLayoutVars>
      </dgm:prSet>
      <dgm:spPr/>
    </dgm:pt>
    <dgm:pt modelId="{026B14BC-902F-9847-B31E-0B82F673BB29}" type="pres">
      <dgm:prSet presAssocID="{67A53CC7-8446-49A4-8374-5B9F554FACF9}" presName="parentText" presStyleLbl="node1" presStyleIdx="0" presStyleCnt="3" custScaleY="62257">
        <dgm:presLayoutVars>
          <dgm:chMax val="0"/>
          <dgm:bulletEnabled val="1"/>
        </dgm:presLayoutVars>
      </dgm:prSet>
      <dgm:spPr/>
    </dgm:pt>
    <dgm:pt modelId="{512F74B6-21E3-2449-B790-0223009C8CA3}" type="pres">
      <dgm:prSet presAssocID="{46E99028-71C1-40B6-9A60-8CEECAD4C85E}" presName="spacer" presStyleCnt="0"/>
      <dgm:spPr/>
    </dgm:pt>
    <dgm:pt modelId="{F4409E44-7D94-3249-943A-56B1C313E0F3}" type="pres">
      <dgm:prSet presAssocID="{2FDFA015-E270-4328-87FA-27CB18E6EB51}" presName="parentText" presStyleLbl="node1" presStyleIdx="1" presStyleCnt="3" custScaleY="54671">
        <dgm:presLayoutVars>
          <dgm:chMax val="0"/>
          <dgm:bulletEnabled val="1"/>
        </dgm:presLayoutVars>
      </dgm:prSet>
      <dgm:spPr/>
    </dgm:pt>
    <dgm:pt modelId="{927F787F-AC3D-A443-A426-86A053F1C274}" type="pres">
      <dgm:prSet presAssocID="{2FDFA015-E270-4328-87FA-27CB18E6EB51}" presName="childText" presStyleLbl="revTx" presStyleIdx="0" presStyleCnt="1">
        <dgm:presLayoutVars>
          <dgm:bulletEnabled val="1"/>
        </dgm:presLayoutVars>
      </dgm:prSet>
      <dgm:spPr/>
    </dgm:pt>
    <dgm:pt modelId="{A2A2C13B-4F93-374F-8A62-7841E913CAFB}" type="pres">
      <dgm:prSet presAssocID="{78C05904-3AD5-4599-83CF-47117BEF88B9}" presName="parentText" presStyleLbl="node1" presStyleIdx="2" presStyleCnt="3" custScaleY="80760" custLinFactNeighborY="10339">
        <dgm:presLayoutVars>
          <dgm:chMax val="0"/>
          <dgm:bulletEnabled val="1"/>
        </dgm:presLayoutVars>
      </dgm:prSet>
      <dgm:spPr/>
    </dgm:pt>
  </dgm:ptLst>
  <dgm:cxnLst>
    <dgm:cxn modelId="{85A11C28-C7A8-644F-A8D8-BD5C9202AE05}" type="presOf" srcId="{67A53CC7-8446-49A4-8374-5B9F554FACF9}" destId="{026B14BC-902F-9847-B31E-0B82F673BB29}" srcOrd="0" destOrd="0" presId="urn:microsoft.com/office/officeart/2005/8/layout/vList2"/>
    <dgm:cxn modelId="{3DEC912C-8D4F-4C71-AB2C-29AF55562F39}" srcId="{2FDFA015-E270-4328-87FA-27CB18E6EB51}" destId="{F93AECCE-94C5-4C46-813A-4A79FCD25AF8}" srcOrd="2" destOrd="0" parTransId="{D66BEC85-5E39-4972-9F99-0BDCE9D48312}" sibTransId="{19D4D8D4-1BEE-4757-BF04-ECAF7DD2713F}"/>
    <dgm:cxn modelId="{034A5043-01F7-5340-8993-F2F428260EB1}" type="presOf" srcId="{F313CA61-3C58-4697-9279-6CBD8E3545DB}" destId="{513CD79A-0A03-1E4C-B9E5-07A75C99FC2E}" srcOrd="0" destOrd="0" presId="urn:microsoft.com/office/officeart/2005/8/layout/vList2"/>
    <dgm:cxn modelId="{BAB15552-BFB4-466B-8BF7-16599CB84A5B}" srcId="{F313CA61-3C58-4697-9279-6CBD8E3545DB}" destId="{2FDFA015-E270-4328-87FA-27CB18E6EB51}" srcOrd="1" destOrd="0" parTransId="{E3047FBA-B627-4CFE-B23F-B969FF5DDDDF}" sibTransId="{742BA949-6379-4645-B5E1-89353952C1BC}"/>
    <dgm:cxn modelId="{7DBEDD66-57E3-42A7-933D-240165455910}" srcId="{F313CA61-3C58-4697-9279-6CBD8E3545DB}" destId="{78C05904-3AD5-4599-83CF-47117BEF88B9}" srcOrd="2" destOrd="0" parTransId="{421EA89D-DFF2-44EB-8BE3-C1E64CB1F47E}" sibTransId="{120D09E4-913A-4047-A164-661E37CBDAE9}"/>
    <dgm:cxn modelId="{7EA5B779-711F-EA4F-91D8-B53DC7035F61}" type="presOf" srcId="{9292D641-2942-466A-B236-4AE02FB6B446}" destId="{927F787F-AC3D-A443-A426-86A053F1C274}" srcOrd="0" destOrd="0" presId="urn:microsoft.com/office/officeart/2005/8/layout/vList2"/>
    <dgm:cxn modelId="{5FD5D98E-E6E9-D94D-BA39-8C760F3E22F9}" type="presOf" srcId="{2FDFA015-E270-4328-87FA-27CB18E6EB51}" destId="{F4409E44-7D94-3249-943A-56B1C313E0F3}" srcOrd="0" destOrd="0" presId="urn:microsoft.com/office/officeart/2005/8/layout/vList2"/>
    <dgm:cxn modelId="{BCB1869A-CA29-5948-8947-7C713CFBCCD5}" type="presOf" srcId="{F93AECCE-94C5-4C46-813A-4A79FCD25AF8}" destId="{927F787F-AC3D-A443-A426-86A053F1C274}" srcOrd="0" destOrd="2" presId="urn:microsoft.com/office/officeart/2005/8/layout/vList2"/>
    <dgm:cxn modelId="{A58D50AB-EA15-42C3-82E1-333B68848130}" srcId="{F313CA61-3C58-4697-9279-6CBD8E3545DB}" destId="{67A53CC7-8446-49A4-8374-5B9F554FACF9}" srcOrd="0" destOrd="0" parTransId="{5F62B66B-0B22-4974-A69F-CCF3B232A930}" sibTransId="{46E99028-71C1-40B6-9A60-8CEECAD4C85E}"/>
    <dgm:cxn modelId="{6EB07EB2-A3F9-471D-82FC-B9FE6C9BB9A3}" srcId="{2FDFA015-E270-4328-87FA-27CB18E6EB51}" destId="{9292D641-2942-466A-B236-4AE02FB6B446}" srcOrd="0" destOrd="0" parTransId="{E5A27AB5-4D22-429F-8CE2-BB5CB6929A1B}" sibTransId="{FDE5CD3D-2469-478E-A42D-EE9D3595B5F4}"/>
    <dgm:cxn modelId="{120F17D3-AE38-704F-9A73-3136E3EE82F4}" type="presOf" srcId="{78C05904-3AD5-4599-83CF-47117BEF88B9}" destId="{A2A2C13B-4F93-374F-8A62-7841E913CAFB}" srcOrd="0" destOrd="0" presId="urn:microsoft.com/office/officeart/2005/8/layout/vList2"/>
    <dgm:cxn modelId="{AAA202D6-B34A-4B54-8C30-6B6173595F7C}" srcId="{2FDFA015-E270-4328-87FA-27CB18E6EB51}" destId="{72DAE1EF-5863-46BC-A77A-86693B7EDA39}" srcOrd="1" destOrd="0" parTransId="{4F7AE509-263A-438A-BEA5-AB7065B50D42}" sibTransId="{C30D1EAE-404A-480F-BE83-A6982BEFAF0F}"/>
    <dgm:cxn modelId="{6FAD80FE-E872-0B44-9DFF-34BC14AE5227}" type="presOf" srcId="{72DAE1EF-5863-46BC-A77A-86693B7EDA39}" destId="{927F787F-AC3D-A443-A426-86A053F1C274}" srcOrd="0" destOrd="1" presId="urn:microsoft.com/office/officeart/2005/8/layout/vList2"/>
    <dgm:cxn modelId="{4495E353-92C0-8D42-812C-F9B52D4AC3A7}" type="presParOf" srcId="{513CD79A-0A03-1E4C-B9E5-07A75C99FC2E}" destId="{026B14BC-902F-9847-B31E-0B82F673BB29}" srcOrd="0" destOrd="0" presId="urn:microsoft.com/office/officeart/2005/8/layout/vList2"/>
    <dgm:cxn modelId="{08298968-5876-364E-B3B9-AE0C426DDB34}" type="presParOf" srcId="{513CD79A-0A03-1E4C-B9E5-07A75C99FC2E}" destId="{512F74B6-21E3-2449-B790-0223009C8CA3}" srcOrd="1" destOrd="0" presId="urn:microsoft.com/office/officeart/2005/8/layout/vList2"/>
    <dgm:cxn modelId="{B58C9A5F-6DCA-B647-87E9-A8AA1693D3A9}" type="presParOf" srcId="{513CD79A-0A03-1E4C-B9E5-07A75C99FC2E}" destId="{F4409E44-7D94-3249-943A-56B1C313E0F3}" srcOrd="2" destOrd="0" presId="urn:microsoft.com/office/officeart/2005/8/layout/vList2"/>
    <dgm:cxn modelId="{AB1208C9-6D91-A84F-9A97-5AE35CE62A01}" type="presParOf" srcId="{513CD79A-0A03-1E4C-B9E5-07A75C99FC2E}" destId="{927F787F-AC3D-A443-A426-86A053F1C274}" srcOrd="3" destOrd="0" presId="urn:microsoft.com/office/officeart/2005/8/layout/vList2"/>
    <dgm:cxn modelId="{4D4A1A8A-7958-9648-8F8C-1FAAF9332883}" type="presParOf" srcId="{513CD79A-0A03-1E4C-B9E5-07A75C99FC2E}" destId="{A2A2C13B-4F93-374F-8A62-7841E913CAFB}"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42A22E0-2DBD-42C4-BDFA-1E21CA68162B}" type="doc">
      <dgm:prSet loTypeId="urn:microsoft.com/office/officeart/2005/8/layout/list1" loCatId="list" qsTypeId="urn:microsoft.com/office/officeart/2005/8/quickstyle/simple4" qsCatId="simple" csTypeId="urn:microsoft.com/office/officeart/2005/8/colors/accent1_2" csCatId="accent1"/>
      <dgm:spPr/>
      <dgm:t>
        <a:bodyPr/>
        <a:lstStyle/>
        <a:p>
          <a:endParaRPr lang="en-US"/>
        </a:p>
      </dgm:t>
    </dgm:pt>
    <dgm:pt modelId="{394BC6BE-C445-4141-9A68-07FFA5EA97D5}">
      <dgm:prSet/>
      <dgm:spPr/>
      <dgm:t>
        <a:bodyPr/>
        <a:lstStyle/>
        <a:p>
          <a:r>
            <a:rPr lang="en-US" b="0" i="0"/>
            <a:t>Hacking</a:t>
          </a:r>
          <a:endParaRPr lang="en-US"/>
        </a:p>
      </dgm:t>
    </dgm:pt>
    <dgm:pt modelId="{8704DEA1-5872-42A7-B6F5-C7951F66AC6F}" type="parTrans" cxnId="{3EB6779B-5226-4B94-BF3D-9D5D7186AB9E}">
      <dgm:prSet/>
      <dgm:spPr/>
      <dgm:t>
        <a:bodyPr/>
        <a:lstStyle/>
        <a:p>
          <a:endParaRPr lang="en-US"/>
        </a:p>
      </dgm:t>
    </dgm:pt>
    <dgm:pt modelId="{B26A21AF-FB0F-4283-B484-9662A5B7C2C5}" type="sibTrans" cxnId="{3EB6779B-5226-4B94-BF3D-9D5D7186AB9E}">
      <dgm:prSet/>
      <dgm:spPr/>
      <dgm:t>
        <a:bodyPr/>
        <a:lstStyle/>
        <a:p>
          <a:endParaRPr lang="en-US"/>
        </a:p>
      </dgm:t>
    </dgm:pt>
    <dgm:pt modelId="{0D4034FE-EAD2-4BF7-AADF-D2CFA911A783}">
      <dgm:prSet/>
      <dgm:spPr/>
      <dgm:t>
        <a:bodyPr/>
        <a:lstStyle/>
        <a:p>
          <a:r>
            <a:rPr lang="en-US" b="0" i="0"/>
            <a:t>Hacker – an individual who indents to gain unauthorised access to a computer system.</a:t>
          </a:r>
          <a:endParaRPr lang="en-US"/>
        </a:p>
      </dgm:t>
    </dgm:pt>
    <dgm:pt modelId="{E7B48884-B3AC-4C7A-B4D7-C77968BBD2E5}" type="parTrans" cxnId="{5E07D522-2296-402D-BD1C-9D08576A9BEA}">
      <dgm:prSet/>
      <dgm:spPr/>
      <dgm:t>
        <a:bodyPr/>
        <a:lstStyle/>
        <a:p>
          <a:endParaRPr lang="en-US"/>
        </a:p>
      </dgm:t>
    </dgm:pt>
    <dgm:pt modelId="{40A30EB4-73FC-486F-8267-4BFDFE153DE7}" type="sibTrans" cxnId="{5E07D522-2296-402D-BD1C-9D08576A9BEA}">
      <dgm:prSet/>
      <dgm:spPr/>
      <dgm:t>
        <a:bodyPr/>
        <a:lstStyle/>
        <a:p>
          <a:endParaRPr lang="en-US"/>
        </a:p>
      </dgm:t>
    </dgm:pt>
    <dgm:pt modelId="{FC9C96DF-D0A2-4FD3-AFF6-DA4E950C3E35}">
      <dgm:prSet/>
      <dgm:spPr/>
      <dgm:t>
        <a:bodyPr/>
        <a:lstStyle/>
        <a:p>
          <a:r>
            <a:rPr lang="en-US" b="0" i="0"/>
            <a:t>Cracker – hacker with criminal intent </a:t>
          </a:r>
          <a:endParaRPr lang="en-US"/>
        </a:p>
      </dgm:t>
    </dgm:pt>
    <dgm:pt modelId="{35818CBD-14C6-4AD5-AB51-6F10A401A549}" type="parTrans" cxnId="{9EE24599-65D8-4621-BF61-4270817E430E}">
      <dgm:prSet/>
      <dgm:spPr/>
      <dgm:t>
        <a:bodyPr/>
        <a:lstStyle/>
        <a:p>
          <a:endParaRPr lang="en-US"/>
        </a:p>
      </dgm:t>
    </dgm:pt>
    <dgm:pt modelId="{8CE01536-4F70-4AD3-B26D-F7FE0F86802D}" type="sibTrans" cxnId="{9EE24599-65D8-4621-BF61-4270817E430E}">
      <dgm:prSet/>
      <dgm:spPr/>
      <dgm:t>
        <a:bodyPr/>
        <a:lstStyle/>
        <a:p>
          <a:endParaRPr lang="en-US"/>
        </a:p>
      </dgm:t>
    </dgm:pt>
    <dgm:pt modelId="{7E3F118D-B568-464C-9A18-34ECBB4A5A34}">
      <dgm:prSet/>
      <dgm:spPr/>
      <dgm:t>
        <a:bodyPr/>
        <a:lstStyle/>
        <a:p>
          <a:r>
            <a:rPr lang="en-US" b="0" i="0"/>
            <a:t>White hats – to fix flaws </a:t>
          </a:r>
          <a:endParaRPr lang="en-US"/>
        </a:p>
      </dgm:t>
    </dgm:pt>
    <dgm:pt modelId="{512A9948-BACD-491F-93B1-69ABB6BE0346}" type="parTrans" cxnId="{1BD32D5B-EBCB-4E5D-9A45-D0C32F87BC08}">
      <dgm:prSet/>
      <dgm:spPr/>
      <dgm:t>
        <a:bodyPr/>
        <a:lstStyle/>
        <a:p>
          <a:endParaRPr lang="en-US"/>
        </a:p>
      </dgm:t>
    </dgm:pt>
    <dgm:pt modelId="{C26C62F0-B43A-490F-AE4C-F34ECAD60273}" type="sibTrans" cxnId="{1BD32D5B-EBCB-4E5D-9A45-D0C32F87BC08}">
      <dgm:prSet/>
      <dgm:spPr/>
      <dgm:t>
        <a:bodyPr/>
        <a:lstStyle/>
        <a:p>
          <a:endParaRPr lang="en-US"/>
        </a:p>
      </dgm:t>
    </dgm:pt>
    <dgm:pt modelId="{AFB589D6-4848-45E2-9C75-A2EA21F58D3F}">
      <dgm:prSet/>
      <dgm:spPr/>
      <dgm:t>
        <a:bodyPr/>
        <a:lstStyle/>
        <a:p>
          <a:r>
            <a:rPr lang="en-US" b="0" i="0"/>
            <a:t>Black hats – causing harm</a:t>
          </a:r>
          <a:endParaRPr lang="en-US"/>
        </a:p>
      </dgm:t>
    </dgm:pt>
    <dgm:pt modelId="{DC4EB958-F20E-49B8-B850-4ECD06B02663}" type="parTrans" cxnId="{751EBD91-82A5-4392-83DE-0F1817F3D649}">
      <dgm:prSet/>
      <dgm:spPr/>
      <dgm:t>
        <a:bodyPr/>
        <a:lstStyle/>
        <a:p>
          <a:endParaRPr lang="en-US"/>
        </a:p>
      </dgm:t>
    </dgm:pt>
    <dgm:pt modelId="{F6288279-3CA1-4EAF-BDF3-1962E8E3EB60}" type="sibTrans" cxnId="{751EBD91-82A5-4392-83DE-0F1817F3D649}">
      <dgm:prSet/>
      <dgm:spPr/>
      <dgm:t>
        <a:bodyPr/>
        <a:lstStyle/>
        <a:p>
          <a:endParaRPr lang="en-US"/>
        </a:p>
      </dgm:t>
    </dgm:pt>
    <dgm:pt modelId="{8B03ACE0-FE0B-4160-8560-ADB5858EE6D1}">
      <dgm:prSet/>
      <dgm:spPr/>
      <dgm:t>
        <a:bodyPr/>
        <a:lstStyle/>
        <a:p>
          <a:r>
            <a:rPr lang="en-US" b="0" i="0"/>
            <a:t>Grey hats – revealing system flaws</a:t>
          </a:r>
          <a:endParaRPr lang="en-US"/>
        </a:p>
      </dgm:t>
    </dgm:pt>
    <dgm:pt modelId="{9FA81397-59F1-47C0-B9DC-80EA618D3F45}" type="parTrans" cxnId="{7C246032-1FFC-4CE5-8F80-2F5BD9307624}">
      <dgm:prSet/>
      <dgm:spPr/>
      <dgm:t>
        <a:bodyPr/>
        <a:lstStyle/>
        <a:p>
          <a:endParaRPr lang="en-US"/>
        </a:p>
      </dgm:t>
    </dgm:pt>
    <dgm:pt modelId="{0B0CCF8A-DC29-4FD6-9995-37834CB98EB8}" type="sibTrans" cxnId="{7C246032-1FFC-4CE5-8F80-2F5BD9307624}">
      <dgm:prSet/>
      <dgm:spPr/>
      <dgm:t>
        <a:bodyPr/>
        <a:lstStyle/>
        <a:p>
          <a:endParaRPr lang="en-US"/>
        </a:p>
      </dgm:t>
    </dgm:pt>
    <dgm:pt modelId="{F76D7DB3-D45F-459D-9469-5AB7628D0ACC}">
      <dgm:prSet/>
      <dgm:spPr/>
      <dgm:t>
        <a:bodyPr/>
        <a:lstStyle/>
        <a:p>
          <a:r>
            <a:rPr lang="en-US" b="0" i="0"/>
            <a:t>Tiger teams - </a:t>
          </a:r>
          <a:r>
            <a:rPr lang="en-GB" b="0" i="0"/>
            <a:t>skilled hackers who will seek to penetrate a network or other tech environment for the purposes of improving security and closing security loopholes.</a:t>
          </a:r>
          <a:endParaRPr lang="en-US"/>
        </a:p>
      </dgm:t>
    </dgm:pt>
    <dgm:pt modelId="{D93DE177-E6F7-4E2F-92C4-AFA2C4AF04F1}" type="parTrans" cxnId="{C002598C-A315-41B3-B750-2FE4555DD4DD}">
      <dgm:prSet/>
      <dgm:spPr/>
      <dgm:t>
        <a:bodyPr/>
        <a:lstStyle/>
        <a:p>
          <a:endParaRPr lang="en-US"/>
        </a:p>
      </dgm:t>
    </dgm:pt>
    <dgm:pt modelId="{05266615-D5B6-4033-BF80-0AEE50BEC30F}" type="sibTrans" cxnId="{C002598C-A315-41B3-B750-2FE4555DD4DD}">
      <dgm:prSet/>
      <dgm:spPr/>
      <dgm:t>
        <a:bodyPr/>
        <a:lstStyle/>
        <a:p>
          <a:endParaRPr lang="en-US"/>
        </a:p>
      </dgm:t>
    </dgm:pt>
    <dgm:pt modelId="{5BED6DEC-B0CE-418E-B6D4-4948E0FF3A4E}">
      <dgm:prSet/>
      <dgm:spPr/>
      <dgm:t>
        <a:bodyPr/>
        <a:lstStyle/>
        <a:p>
          <a:r>
            <a:rPr lang="en-US" b="0" i="0"/>
            <a:t>Goals: cybervandalism, data breaches</a:t>
          </a:r>
          <a:endParaRPr lang="en-US"/>
        </a:p>
      </dgm:t>
    </dgm:pt>
    <dgm:pt modelId="{893AAEA0-8942-4872-8B79-888FBF005102}" type="parTrans" cxnId="{8A6E3EFF-5318-4DA3-92CA-4B425B3E8808}">
      <dgm:prSet/>
      <dgm:spPr/>
      <dgm:t>
        <a:bodyPr/>
        <a:lstStyle/>
        <a:p>
          <a:endParaRPr lang="en-US"/>
        </a:p>
      </dgm:t>
    </dgm:pt>
    <dgm:pt modelId="{7107B36C-AA92-4645-90EA-C420F0C37506}" type="sibTrans" cxnId="{8A6E3EFF-5318-4DA3-92CA-4B425B3E8808}">
      <dgm:prSet/>
      <dgm:spPr/>
      <dgm:t>
        <a:bodyPr/>
        <a:lstStyle/>
        <a:p>
          <a:endParaRPr lang="en-US"/>
        </a:p>
      </dgm:t>
    </dgm:pt>
    <dgm:pt modelId="{2D33C2E5-78C5-4BAE-A0F8-E3269F28E278}">
      <dgm:prSet/>
      <dgm:spPr/>
      <dgm:t>
        <a:bodyPr/>
        <a:lstStyle/>
        <a:p>
          <a:r>
            <a:rPr lang="en-US" b="0" i="0"/>
            <a:t>Cybervandalism:</a:t>
          </a:r>
          <a:endParaRPr lang="en-US"/>
        </a:p>
      </dgm:t>
    </dgm:pt>
    <dgm:pt modelId="{E669700F-C634-4C42-94C6-45C7D740A776}" type="parTrans" cxnId="{73929800-559B-4746-ADA9-896853D43BDA}">
      <dgm:prSet/>
      <dgm:spPr/>
      <dgm:t>
        <a:bodyPr/>
        <a:lstStyle/>
        <a:p>
          <a:endParaRPr lang="en-US"/>
        </a:p>
      </dgm:t>
    </dgm:pt>
    <dgm:pt modelId="{BD0E0B38-601C-44EC-AFBA-38967A0C3D0E}" type="sibTrans" cxnId="{73929800-559B-4746-ADA9-896853D43BDA}">
      <dgm:prSet/>
      <dgm:spPr/>
      <dgm:t>
        <a:bodyPr/>
        <a:lstStyle/>
        <a:p>
          <a:endParaRPr lang="en-US"/>
        </a:p>
      </dgm:t>
    </dgm:pt>
    <dgm:pt modelId="{FAA56F16-BC1F-49D8-A8CD-BF0BAA220751}">
      <dgm:prSet/>
      <dgm:spPr/>
      <dgm:t>
        <a:bodyPr/>
        <a:lstStyle/>
        <a:p>
          <a:r>
            <a:rPr lang="en-US" b="0" i="0"/>
            <a:t>Disrupting, defacing, destroying Web site</a:t>
          </a:r>
          <a:endParaRPr lang="en-US"/>
        </a:p>
      </dgm:t>
    </dgm:pt>
    <dgm:pt modelId="{E3C28BFF-071B-438F-BACC-865EDE409190}" type="parTrans" cxnId="{6515DC98-0C17-4BB5-ACEA-BF088749F461}">
      <dgm:prSet/>
      <dgm:spPr/>
      <dgm:t>
        <a:bodyPr/>
        <a:lstStyle/>
        <a:p>
          <a:endParaRPr lang="en-US"/>
        </a:p>
      </dgm:t>
    </dgm:pt>
    <dgm:pt modelId="{A3716D5D-3301-4BC7-AA95-6ADA91B350E2}" type="sibTrans" cxnId="{6515DC98-0C17-4BB5-ACEA-BF088749F461}">
      <dgm:prSet/>
      <dgm:spPr/>
      <dgm:t>
        <a:bodyPr/>
        <a:lstStyle/>
        <a:p>
          <a:endParaRPr lang="en-US"/>
        </a:p>
      </dgm:t>
    </dgm:pt>
    <dgm:pt modelId="{CF3CECA2-48A6-4265-BE83-407E82080681}">
      <dgm:prSet/>
      <dgm:spPr/>
      <dgm:t>
        <a:bodyPr/>
        <a:lstStyle/>
        <a:p>
          <a:r>
            <a:rPr lang="en-US" b="0" i="0"/>
            <a:t>Hacktivism</a:t>
          </a:r>
          <a:endParaRPr lang="en-US"/>
        </a:p>
      </dgm:t>
    </dgm:pt>
    <dgm:pt modelId="{AAAC0F4D-86C9-46A0-90A0-7E49E3AF1BCC}" type="parTrans" cxnId="{3BB7307D-4A4F-4518-AABD-C6020592E77E}">
      <dgm:prSet/>
      <dgm:spPr/>
      <dgm:t>
        <a:bodyPr/>
        <a:lstStyle/>
        <a:p>
          <a:endParaRPr lang="en-US"/>
        </a:p>
      </dgm:t>
    </dgm:pt>
    <dgm:pt modelId="{61488DDB-B8AE-4B85-A603-2FB839FF3C1B}" type="sibTrans" cxnId="{3BB7307D-4A4F-4518-AABD-C6020592E77E}">
      <dgm:prSet/>
      <dgm:spPr/>
      <dgm:t>
        <a:bodyPr/>
        <a:lstStyle/>
        <a:p>
          <a:endParaRPr lang="en-US"/>
        </a:p>
      </dgm:t>
    </dgm:pt>
    <dgm:pt modelId="{13F9B7FE-13BB-4930-BE0C-C89FBD7701DB}">
      <dgm:prSet/>
      <dgm:spPr/>
      <dgm:t>
        <a:bodyPr/>
        <a:lstStyle/>
        <a:p>
          <a:r>
            <a:rPr lang="en-US" b="0" i="0"/>
            <a:t>Cybervandelism and data theft for political purposes.</a:t>
          </a:r>
          <a:endParaRPr lang="en-US"/>
        </a:p>
      </dgm:t>
    </dgm:pt>
    <dgm:pt modelId="{F848D401-701B-48D4-87AD-39221101ED9F}" type="parTrans" cxnId="{EC69373F-ADDE-4ED5-B0ED-25D5AB21B8BB}">
      <dgm:prSet/>
      <dgm:spPr/>
      <dgm:t>
        <a:bodyPr/>
        <a:lstStyle/>
        <a:p>
          <a:endParaRPr lang="en-US"/>
        </a:p>
      </dgm:t>
    </dgm:pt>
    <dgm:pt modelId="{3E5C0A7C-4F9F-4200-B123-9FD981600C1B}" type="sibTrans" cxnId="{EC69373F-ADDE-4ED5-B0ED-25D5AB21B8BB}">
      <dgm:prSet/>
      <dgm:spPr/>
      <dgm:t>
        <a:bodyPr/>
        <a:lstStyle/>
        <a:p>
          <a:endParaRPr lang="en-US"/>
        </a:p>
      </dgm:t>
    </dgm:pt>
    <dgm:pt modelId="{C1DBA438-E248-9E40-BA82-7A5D066873F4}" type="pres">
      <dgm:prSet presAssocID="{F42A22E0-2DBD-42C4-BDFA-1E21CA68162B}" presName="linear" presStyleCnt="0">
        <dgm:presLayoutVars>
          <dgm:dir/>
          <dgm:animLvl val="lvl"/>
          <dgm:resizeHandles val="exact"/>
        </dgm:presLayoutVars>
      </dgm:prSet>
      <dgm:spPr/>
    </dgm:pt>
    <dgm:pt modelId="{031C2A8E-8707-5641-8AD7-D870265E1215}" type="pres">
      <dgm:prSet presAssocID="{394BC6BE-C445-4141-9A68-07FFA5EA97D5}" presName="parentLin" presStyleCnt="0"/>
      <dgm:spPr/>
    </dgm:pt>
    <dgm:pt modelId="{D7228DE9-250E-AD47-B4D8-3F5E3F682714}" type="pres">
      <dgm:prSet presAssocID="{394BC6BE-C445-4141-9A68-07FFA5EA97D5}" presName="parentLeftMargin" presStyleLbl="node1" presStyleIdx="0" presStyleCnt="3"/>
      <dgm:spPr/>
    </dgm:pt>
    <dgm:pt modelId="{EC7FB906-0069-364F-B94A-E9AE71DF63B4}" type="pres">
      <dgm:prSet presAssocID="{394BC6BE-C445-4141-9A68-07FFA5EA97D5}" presName="parentText" presStyleLbl="node1" presStyleIdx="0" presStyleCnt="3">
        <dgm:presLayoutVars>
          <dgm:chMax val="0"/>
          <dgm:bulletEnabled val="1"/>
        </dgm:presLayoutVars>
      </dgm:prSet>
      <dgm:spPr/>
    </dgm:pt>
    <dgm:pt modelId="{2983A78A-320D-3649-B5A9-C4241122CCD5}" type="pres">
      <dgm:prSet presAssocID="{394BC6BE-C445-4141-9A68-07FFA5EA97D5}" presName="negativeSpace" presStyleCnt="0"/>
      <dgm:spPr/>
    </dgm:pt>
    <dgm:pt modelId="{FC197C42-C9E0-4045-99A9-1A9473C8302A}" type="pres">
      <dgm:prSet presAssocID="{394BC6BE-C445-4141-9A68-07FFA5EA97D5}" presName="childText" presStyleLbl="conFgAcc1" presStyleIdx="0" presStyleCnt="3">
        <dgm:presLayoutVars>
          <dgm:bulletEnabled val="1"/>
        </dgm:presLayoutVars>
      </dgm:prSet>
      <dgm:spPr/>
    </dgm:pt>
    <dgm:pt modelId="{98406B54-B212-FA46-A3FC-85E103F834CC}" type="pres">
      <dgm:prSet presAssocID="{B26A21AF-FB0F-4283-B484-9662A5B7C2C5}" presName="spaceBetweenRectangles" presStyleCnt="0"/>
      <dgm:spPr/>
    </dgm:pt>
    <dgm:pt modelId="{80348729-14FD-E646-8CD1-1E6901B68D22}" type="pres">
      <dgm:prSet presAssocID="{2D33C2E5-78C5-4BAE-A0F8-E3269F28E278}" presName="parentLin" presStyleCnt="0"/>
      <dgm:spPr/>
    </dgm:pt>
    <dgm:pt modelId="{4F535456-C48A-A042-A9DE-0509B5FD8F6D}" type="pres">
      <dgm:prSet presAssocID="{2D33C2E5-78C5-4BAE-A0F8-E3269F28E278}" presName="parentLeftMargin" presStyleLbl="node1" presStyleIdx="0" presStyleCnt="3"/>
      <dgm:spPr/>
    </dgm:pt>
    <dgm:pt modelId="{662087D1-C108-A748-8B7C-16163F2170AB}" type="pres">
      <dgm:prSet presAssocID="{2D33C2E5-78C5-4BAE-A0F8-E3269F28E278}" presName="parentText" presStyleLbl="node1" presStyleIdx="1" presStyleCnt="3">
        <dgm:presLayoutVars>
          <dgm:chMax val="0"/>
          <dgm:bulletEnabled val="1"/>
        </dgm:presLayoutVars>
      </dgm:prSet>
      <dgm:spPr/>
    </dgm:pt>
    <dgm:pt modelId="{07D6759A-50CD-D140-BA1D-8EF1146A0446}" type="pres">
      <dgm:prSet presAssocID="{2D33C2E5-78C5-4BAE-A0F8-E3269F28E278}" presName="negativeSpace" presStyleCnt="0"/>
      <dgm:spPr/>
    </dgm:pt>
    <dgm:pt modelId="{F59B6FCD-F2FA-3B47-A5D1-B0411C692CF9}" type="pres">
      <dgm:prSet presAssocID="{2D33C2E5-78C5-4BAE-A0F8-E3269F28E278}" presName="childText" presStyleLbl="conFgAcc1" presStyleIdx="1" presStyleCnt="3">
        <dgm:presLayoutVars>
          <dgm:bulletEnabled val="1"/>
        </dgm:presLayoutVars>
      </dgm:prSet>
      <dgm:spPr/>
    </dgm:pt>
    <dgm:pt modelId="{FB0D1095-ADEC-044E-BBF2-4A3F69F425CC}" type="pres">
      <dgm:prSet presAssocID="{BD0E0B38-601C-44EC-AFBA-38967A0C3D0E}" presName="spaceBetweenRectangles" presStyleCnt="0"/>
      <dgm:spPr/>
    </dgm:pt>
    <dgm:pt modelId="{B02681B0-697F-1F46-A741-8E5FEE53F384}" type="pres">
      <dgm:prSet presAssocID="{CF3CECA2-48A6-4265-BE83-407E82080681}" presName="parentLin" presStyleCnt="0"/>
      <dgm:spPr/>
    </dgm:pt>
    <dgm:pt modelId="{8A15C823-C555-9B4F-A270-4D3AB9CA9F1D}" type="pres">
      <dgm:prSet presAssocID="{CF3CECA2-48A6-4265-BE83-407E82080681}" presName="parentLeftMargin" presStyleLbl="node1" presStyleIdx="1" presStyleCnt="3"/>
      <dgm:spPr/>
    </dgm:pt>
    <dgm:pt modelId="{28EC95CA-189A-634A-B3CC-BD2F02F4E688}" type="pres">
      <dgm:prSet presAssocID="{CF3CECA2-48A6-4265-BE83-407E82080681}" presName="parentText" presStyleLbl="node1" presStyleIdx="2" presStyleCnt="3">
        <dgm:presLayoutVars>
          <dgm:chMax val="0"/>
          <dgm:bulletEnabled val="1"/>
        </dgm:presLayoutVars>
      </dgm:prSet>
      <dgm:spPr/>
    </dgm:pt>
    <dgm:pt modelId="{EFA5665E-AE3C-4E4D-BB06-E88AC849643C}" type="pres">
      <dgm:prSet presAssocID="{CF3CECA2-48A6-4265-BE83-407E82080681}" presName="negativeSpace" presStyleCnt="0"/>
      <dgm:spPr/>
    </dgm:pt>
    <dgm:pt modelId="{2317A21E-7610-704B-A219-CD5CAB99756A}" type="pres">
      <dgm:prSet presAssocID="{CF3CECA2-48A6-4265-BE83-407E82080681}" presName="childText" presStyleLbl="conFgAcc1" presStyleIdx="2" presStyleCnt="3">
        <dgm:presLayoutVars>
          <dgm:bulletEnabled val="1"/>
        </dgm:presLayoutVars>
      </dgm:prSet>
      <dgm:spPr/>
    </dgm:pt>
  </dgm:ptLst>
  <dgm:cxnLst>
    <dgm:cxn modelId="{73929800-559B-4746-ADA9-896853D43BDA}" srcId="{F42A22E0-2DBD-42C4-BDFA-1E21CA68162B}" destId="{2D33C2E5-78C5-4BAE-A0F8-E3269F28E278}" srcOrd="1" destOrd="0" parTransId="{E669700F-C634-4C42-94C6-45C7D740A776}" sibTransId="{BD0E0B38-601C-44EC-AFBA-38967A0C3D0E}"/>
    <dgm:cxn modelId="{5E07D522-2296-402D-BD1C-9D08576A9BEA}" srcId="{394BC6BE-C445-4141-9A68-07FFA5EA97D5}" destId="{0D4034FE-EAD2-4BF7-AADF-D2CFA911A783}" srcOrd="0" destOrd="0" parTransId="{E7B48884-B3AC-4C7A-B4D7-C77968BBD2E5}" sibTransId="{40A30EB4-73FC-486F-8267-4BFDFE153DE7}"/>
    <dgm:cxn modelId="{7C246032-1FFC-4CE5-8F80-2F5BD9307624}" srcId="{394BC6BE-C445-4141-9A68-07FFA5EA97D5}" destId="{8B03ACE0-FE0B-4160-8560-ADB5858EE6D1}" srcOrd="4" destOrd="0" parTransId="{9FA81397-59F1-47C0-B9DC-80EA618D3F45}" sibTransId="{0B0CCF8A-DC29-4FD6-9995-37834CB98EB8}"/>
    <dgm:cxn modelId="{7672BC33-FD0F-7846-94D0-4328E8D2DD42}" type="presOf" srcId="{FAA56F16-BC1F-49D8-A8CD-BF0BAA220751}" destId="{F59B6FCD-F2FA-3B47-A5D1-B0411C692CF9}" srcOrd="0" destOrd="0" presId="urn:microsoft.com/office/officeart/2005/8/layout/list1"/>
    <dgm:cxn modelId="{EC69373F-ADDE-4ED5-B0ED-25D5AB21B8BB}" srcId="{CF3CECA2-48A6-4265-BE83-407E82080681}" destId="{13F9B7FE-13BB-4930-BE0C-C89FBD7701DB}" srcOrd="0" destOrd="0" parTransId="{F848D401-701B-48D4-87AD-39221101ED9F}" sibTransId="{3E5C0A7C-4F9F-4200-B123-9FD981600C1B}"/>
    <dgm:cxn modelId="{11E2AF56-BFAF-234F-B93B-E2B1169D68AC}" type="presOf" srcId="{8B03ACE0-FE0B-4160-8560-ADB5858EE6D1}" destId="{FC197C42-C9E0-4045-99A9-1A9473C8302A}" srcOrd="0" destOrd="4" presId="urn:microsoft.com/office/officeart/2005/8/layout/list1"/>
    <dgm:cxn modelId="{1BD32D5B-EBCB-4E5D-9A45-D0C32F87BC08}" srcId="{394BC6BE-C445-4141-9A68-07FFA5EA97D5}" destId="{7E3F118D-B568-464C-9A18-34ECBB4A5A34}" srcOrd="2" destOrd="0" parTransId="{512A9948-BACD-491F-93B1-69ABB6BE0346}" sibTransId="{C26C62F0-B43A-490F-AE4C-F34ECAD60273}"/>
    <dgm:cxn modelId="{357DA35E-F319-D14F-BD6D-034035FD56B7}" type="presOf" srcId="{CF3CECA2-48A6-4265-BE83-407E82080681}" destId="{8A15C823-C555-9B4F-A270-4D3AB9CA9F1D}" srcOrd="0" destOrd="0" presId="urn:microsoft.com/office/officeart/2005/8/layout/list1"/>
    <dgm:cxn modelId="{39BCDE78-3DCC-E848-886E-DA822D4042F9}" type="presOf" srcId="{394BC6BE-C445-4141-9A68-07FFA5EA97D5}" destId="{EC7FB906-0069-364F-B94A-E9AE71DF63B4}" srcOrd="1" destOrd="0" presId="urn:microsoft.com/office/officeart/2005/8/layout/list1"/>
    <dgm:cxn modelId="{3DB63F79-7264-C948-BAF0-880993D6E652}" type="presOf" srcId="{F42A22E0-2DBD-42C4-BDFA-1E21CA68162B}" destId="{C1DBA438-E248-9E40-BA82-7A5D066873F4}" srcOrd="0" destOrd="0" presId="urn:microsoft.com/office/officeart/2005/8/layout/list1"/>
    <dgm:cxn modelId="{F0C2C47C-8390-A249-81B7-8CC4AFB7528A}" type="presOf" srcId="{CF3CECA2-48A6-4265-BE83-407E82080681}" destId="{28EC95CA-189A-634A-B3CC-BD2F02F4E688}" srcOrd="1" destOrd="0" presId="urn:microsoft.com/office/officeart/2005/8/layout/list1"/>
    <dgm:cxn modelId="{3BB7307D-4A4F-4518-AABD-C6020592E77E}" srcId="{F42A22E0-2DBD-42C4-BDFA-1E21CA68162B}" destId="{CF3CECA2-48A6-4265-BE83-407E82080681}" srcOrd="2" destOrd="0" parTransId="{AAAC0F4D-86C9-46A0-90A0-7E49E3AF1BCC}" sibTransId="{61488DDB-B8AE-4B85-A603-2FB839FF3C1B}"/>
    <dgm:cxn modelId="{4E695086-8B29-C346-856E-D9D8CB27E4C4}" type="presOf" srcId="{394BC6BE-C445-4141-9A68-07FFA5EA97D5}" destId="{D7228DE9-250E-AD47-B4D8-3F5E3F682714}" srcOrd="0" destOrd="0" presId="urn:microsoft.com/office/officeart/2005/8/layout/list1"/>
    <dgm:cxn modelId="{C002598C-A315-41B3-B750-2FE4555DD4DD}" srcId="{394BC6BE-C445-4141-9A68-07FFA5EA97D5}" destId="{F76D7DB3-D45F-459D-9469-5AB7628D0ACC}" srcOrd="5" destOrd="0" parTransId="{D93DE177-E6F7-4E2F-92C4-AFA2C4AF04F1}" sibTransId="{05266615-D5B6-4033-BF80-0AEE50BEC30F}"/>
    <dgm:cxn modelId="{751EBD91-82A5-4392-83DE-0F1817F3D649}" srcId="{394BC6BE-C445-4141-9A68-07FFA5EA97D5}" destId="{AFB589D6-4848-45E2-9C75-A2EA21F58D3F}" srcOrd="3" destOrd="0" parTransId="{DC4EB958-F20E-49B8-B850-4ECD06B02663}" sibTransId="{F6288279-3CA1-4EAF-BDF3-1962E8E3EB60}"/>
    <dgm:cxn modelId="{6515DC98-0C17-4BB5-ACEA-BF088749F461}" srcId="{2D33C2E5-78C5-4BAE-A0F8-E3269F28E278}" destId="{FAA56F16-BC1F-49D8-A8CD-BF0BAA220751}" srcOrd="0" destOrd="0" parTransId="{E3C28BFF-071B-438F-BACC-865EDE409190}" sibTransId="{A3716D5D-3301-4BC7-AA95-6ADA91B350E2}"/>
    <dgm:cxn modelId="{9EE24599-65D8-4621-BF61-4270817E430E}" srcId="{394BC6BE-C445-4141-9A68-07FFA5EA97D5}" destId="{FC9C96DF-D0A2-4FD3-AFF6-DA4E950C3E35}" srcOrd="1" destOrd="0" parTransId="{35818CBD-14C6-4AD5-AB51-6F10A401A549}" sibTransId="{8CE01536-4F70-4AD3-B26D-F7FE0F86802D}"/>
    <dgm:cxn modelId="{2B654A9A-E74C-5B47-A749-A8DDEE0DD763}" type="presOf" srcId="{FC9C96DF-D0A2-4FD3-AFF6-DA4E950C3E35}" destId="{FC197C42-C9E0-4045-99A9-1A9473C8302A}" srcOrd="0" destOrd="1" presId="urn:microsoft.com/office/officeart/2005/8/layout/list1"/>
    <dgm:cxn modelId="{3EB6779B-5226-4B94-BF3D-9D5D7186AB9E}" srcId="{F42A22E0-2DBD-42C4-BDFA-1E21CA68162B}" destId="{394BC6BE-C445-4141-9A68-07FFA5EA97D5}" srcOrd="0" destOrd="0" parTransId="{8704DEA1-5872-42A7-B6F5-C7951F66AC6F}" sibTransId="{B26A21AF-FB0F-4283-B484-9662A5B7C2C5}"/>
    <dgm:cxn modelId="{AA560A9E-9FA9-8F4F-89D1-601CBFCBFFA8}" type="presOf" srcId="{F76D7DB3-D45F-459D-9469-5AB7628D0ACC}" destId="{FC197C42-C9E0-4045-99A9-1A9473C8302A}" srcOrd="0" destOrd="5" presId="urn:microsoft.com/office/officeart/2005/8/layout/list1"/>
    <dgm:cxn modelId="{564556B0-41A3-3E49-9765-F167DE813DF4}" type="presOf" srcId="{0D4034FE-EAD2-4BF7-AADF-D2CFA911A783}" destId="{FC197C42-C9E0-4045-99A9-1A9473C8302A}" srcOrd="0" destOrd="0" presId="urn:microsoft.com/office/officeart/2005/8/layout/list1"/>
    <dgm:cxn modelId="{F277C4C9-12FF-BC4B-8530-81F56A7B7844}" type="presOf" srcId="{5BED6DEC-B0CE-418E-B6D4-4948E0FF3A4E}" destId="{FC197C42-C9E0-4045-99A9-1A9473C8302A}" srcOrd="0" destOrd="6" presId="urn:microsoft.com/office/officeart/2005/8/layout/list1"/>
    <dgm:cxn modelId="{045BBEDA-F9C4-244C-A128-E810C126AAE3}" type="presOf" srcId="{AFB589D6-4848-45E2-9C75-A2EA21F58D3F}" destId="{FC197C42-C9E0-4045-99A9-1A9473C8302A}" srcOrd="0" destOrd="3" presId="urn:microsoft.com/office/officeart/2005/8/layout/list1"/>
    <dgm:cxn modelId="{0DC216E6-E38A-CC4E-967A-BD5366CAEAF8}" type="presOf" srcId="{2D33C2E5-78C5-4BAE-A0F8-E3269F28E278}" destId="{662087D1-C108-A748-8B7C-16163F2170AB}" srcOrd="1" destOrd="0" presId="urn:microsoft.com/office/officeart/2005/8/layout/list1"/>
    <dgm:cxn modelId="{098242F2-8F1C-344A-AB5C-2326D41B1568}" type="presOf" srcId="{7E3F118D-B568-464C-9A18-34ECBB4A5A34}" destId="{FC197C42-C9E0-4045-99A9-1A9473C8302A}" srcOrd="0" destOrd="2" presId="urn:microsoft.com/office/officeart/2005/8/layout/list1"/>
    <dgm:cxn modelId="{251517FA-5410-2644-8080-C154A286B889}" type="presOf" srcId="{13F9B7FE-13BB-4930-BE0C-C89FBD7701DB}" destId="{2317A21E-7610-704B-A219-CD5CAB99756A}" srcOrd="0" destOrd="0" presId="urn:microsoft.com/office/officeart/2005/8/layout/list1"/>
    <dgm:cxn modelId="{A9E343FA-BEF9-2D42-9390-B9034E4B7FBE}" type="presOf" srcId="{2D33C2E5-78C5-4BAE-A0F8-E3269F28E278}" destId="{4F535456-C48A-A042-A9DE-0509B5FD8F6D}" srcOrd="0" destOrd="0" presId="urn:microsoft.com/office/officeart/2005/8/layout/list1"/>
    <dgm:cxn modelId="{8A6E3EFF-5318-4DA3-92CA-4B425B3E8808}" srcId="{394BC6BE-C445-4141-9A68-07FFA5EA97D5}" destId="{5BED6DEC-B0CE-418E-B6D4-4948E0FF3A4E}" srcOrd="6" destOrd="0" parTransId="{893AAEA0-8942-4872-8B79-888FBF005102}" sibTransId="{7107B36C-AA92-4645-90EA-C420F0C37506}"/>
    <dgm:cxn modelId="{F26F0E31-FF7B-054E-AA49-1BD8F8513C8B}" type="presParOf" srcId="{C1DBA438-E248-9E40-BA82-7A5D066873F4}" destId="{031C2A8E-8707-5641-8AD7-D870265E1215}" srcOrd="0" destOrd="0" presId="urn:microsoft.com/office/officeart/2005/8/layout/list1"/>
    <dgm:cxn modelId="{E17F44C1-8B71-3741-9DE9-D3D51216E0B5}" type="presParOf" srcId="{031C2A8E-8707-5641-8AD7-D870265E1215}" destId="{D7228DE9-250E-AD47-B4D8-3F5E3F682714}" srcOrd="0" destOrd="0" presId="urn:microsoft.com/office/officeart/2005/8/layout/list1"/>
    <dgm:cxn modelId="{A92D71C2-F26C-CE42-9E03-35D7B83EC363}" type="presParOf" srcId="{031C2A8E-8707-5641-8AD7-D870265E1215}" destId="{EC7FB906-0069-364F-B94A-E9AE71DF63B4}" srcOrd="1" destOrd="0" presId="urn:microsoft.com/office/officeart/2005/8/layout/list1"/>
    <dgm:cxn modelId="{326A1D11-EBB9-1A45-8571-19223690C8EA}" type="presParOf" srcId="{C1DBA438-E248-9E40-BA82-7A5D066873F4}" destId="{2983A78A-320D-3649-B5A9-C4241122CCD5}" srcOrd="1" destOrd="0" presId="urn:microsoft.com/office/officeart/2005/8/layout/list1"/>
    <dgm:cxn modelId="{A48EE3A3-DFB3-CD48-876F-7AE11D6381BE}" type="presParOf" srcId="{C1DBA438-E248-9E40-BA82-7A5D066873F4}" destId="{FC197C42-C9E0-4045-99A9-1A9473C8302A}" srcOrd="2" destOrd="0" presId="urn:microsoft.com/office/officeart/2005/8/layout/list1"/>
    <dgm:cxn modelId="{95698BA5-8CD5-3149-8BF6-16C6156A595A}" type="presParOf" srcId="{C1DBA438-E248-9E40-BA82-7A5D066873F4}" destId="{98406B54-B212-FA46-A3FC-85E103F834CC}" srcOrd="3" destOrd="0" presId="urn:microsoft.com/office/officeart/2005/8/layout/list1"/>
    <dgm:cxn modelId="{DFD28873-2EF4-8240-9AC0-5AC91A251272}" type="presParOf" srcId="{C1DBA438-E248-9E40-BA82-7A5D066873F4}" destId="{80348729-14FD-E646-8CD1-1E6901B68D22}" srcOrd="4" destOrd="0" presId="urn:microsoft.com/office/officeart/2005/8/layout/list1"/>
    <dgm:cxn modelId="{550B9BC7-143E-2648-8927-8B8A8EF0CBA3}" type="presParOf" srcId="{80348729-14FD-E646-8CD1-1E6901B68D22}" destId="{4F535456-C48A-A042-A9DE-0509B5FD8F6D}" srcOrd="0" destOrd="0" presId="urn:microsoft.com/office/officeart/2005/8/layout/list1"/>
    <dgm:cxn modelId="{1F637075-9B1B-3E47-B041-ABB9DE475739}" type="presParOf" srcId="{80348729-14FD-E646-8CD1-1E6901B68D22}" destId="{662087D1-C108-A748-8B7C-16163F2170AB}" srcOrd="1" destOrd="0" presId="urn:microsoft.com/office/officeart/2005/8/layout/list1"/>
    <dgm:cxn modelId="{5A54DE8C-168E-4F47-8426-0B21452E3B59}" type="presParOf" srcId="{C1DBA438-E248-9E40-BA82-7A5D066873F4}" destId="{07D6759A-50CD-D140-BA1D-8EF1146A0446}" srcOrd="5" destOrd="0" presId="urn:microsoft.com/office/officeart/2005/8/layout/list1"/>
    <dgm:cxn modelId="{88DC9B27-57EF-CE40-ADDE-B885DC1D6ADF}" type="presParOf" srcId="{C1DBA438-E248-9E40-BA82-7A5D066873F4}" destId="{F59B6FCD-F2FA-3B47-A5D1-B0411C692CF9}" srcOrd="6" destOrd="0" presId="urn:microsoft.com/office/officeart/2005/8/layout/list1"/>
    <dgm:cxn modelId="{852D87F6-D422-C044-8F0E-BE0086D9EEA0}" type="presParOf" srcId="{C1DBA438-E248-9E40-BA82-7A5D066873F4}" destId="{FB0D1095-ADEC-044E-BBF2-4A3F69F425CC}" srcOrd="7" destOrd="0" presId="urn:microsoft.com/office/officeart/2005/8/layout/list1"/>
    <dgm:cxn modelId="{9CE859A1-0B53-C840-A2A3-2826971DE514}" type="presParOf" srcId="{C1DBA438-E248-9E40-BA82-7A5D066873F4}" destId="{B02681B0-697F-1F46-A741-8E5FEE53F384}" srcOrd="8" destOrd="0" presId="urn:microsoft.com/office/officeart/2005/8/layout/list1"/>
    <dgm:cxn modelId="{CF4838F0-D5A0-3E46-A06E-0CB9E4D0899A}" type="presParOf" srcId="{B02681B0-697F-1F46-A741-8E5FEE53F384}" destId="{8A15C823-C555-9B4F-A270-4D3AB9CA9F1D}" srcOrd="0" destOrd="0" presId="urn:microsoft.com/office/officeart/2005/8/layout/list1"/>
    <dgm:cxn modelId="{EAD230A9-8B2B-A143-A00D-A0B7164898CE}" type="presParOf" srcId="{B02681B0-697F-1F46-A741-8E5FEE53F384}" destId="{28EC95CA-189A-634A-B3CC-BD2F02F4E688}" srcOrd="1" destOrd="0" presId="urn:microsoft.com/office/officeart/2005/8/layout/list1"/>
    <dgm:cxn modelId="{BED896D1-403F-C840-8982-03962410FB79}" type="presParOf" srcId="{C1DBA438-E248-9E40-BA82-7A5D066873F4}" destId="{EFA5665E-AE3C-4E4D-BB06-E88AC849643C}" srcOrd="9" destOrd="0" presId="urn:microsoft.com/office/officeart/2005/8/layout/list1"/>
    <dgm:cxn modelId="{BC81C145-12C1-9449-9383-0A120767BEB3}" type="presParOf" srcId="{C1DBA438-E248-9E40-BA82-7A5D066873F4}" destId="{2317A21E-7610-704B-A219-CD5CAB99756A}"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4D17D18-EA18-47D5-AD09-F2FE54C6CDB3}" type="doc">
      <dgm:prSet loTypeId="urn:microsoft.com/office/officeart/2005/8/layout/vList2" loCatId="list" qsTypeId="urn:microsoft.com/office/officeart/2005/8/quickstyle/simple4" qsCatId="simple" csTypeId="urn:microsoft.com/office/officeart/2005/8/colors/accent1_2" csCatId="accent1"/>
      <dgm:spPr/>
      <dgm:t>
        <a:bodyPr/>
        <a:lstStyle/>
        <a:p>
          <a:endParaRPr lang="en-US"/>
        </a:p>
      </dgm:t>
    </dgm:pt>
    <dgm:pt modelId="{9D17A818-A9D3-4D59-9933-A0A241FAC22A}">
      <dgm:prSet/>
      <dgm:spPr/>
      <dgm:t>
        <a:bodyPr/>
        <a:lstStyle/>
        <a:p>
          <a:r>
            <a:rPr lang="en-US" b="0" i="0"/>
            <a:t>Organization loses control over corporate information to outsiders</a:t>
          </a:r>
          <a:endParaRPr lang="en-US"/>
        </a:p>
      </dgm:t>
    </dgm:pt>
    <dgm:pt modelId="{323CE185-773D-4BE4-85A2-AE113CFBA673}" type="parTrans" cxnId="{AA7E5836-E765-4F3B-BAD2-9571ED29F037}">
      <dgm:prSet/>
      <dgm:spPr/>
      <dgm:t>
        <a:bodyPr/>
        <a:lstStyle/>
        <a:p>
          <a:endParaRPr lang="en-US"/>
        </a:p>
      </dgm:t>
    </dgm:pt>
    <dgm:pt modelId="{600606BA-4836-4E60-9FA2-7612D47E3808}" type="sibTrans" cxnId="{AA7E5836-E765-4F3B-BAD2-9571ED29F037}">
      <dgm:prSet/>
      <dgm:spPr/>
      <dgm:t>
        <a:bodyPr/>
        <a:lstStyle/>
        <a:p>
          <a:endParaRPr lang="en-US"/>
        </a:p>
      </dgm:t>
    </dgm:pt>
    <dgm:pt modelId="{615CD505-B28A-4001-85A8-0414889D8E94}">
      <dgm:prSet/>
      <dgm:spPr/>
      <dgm:t>
        <a:bodyPr/>
        <a:lstStyle/>
        <a:p>
          <a:r>
            <a:rPr lang="en-US" b="0" i="0"/>
            <a:t>The ITRC (Identity Theft Resource Centre) recorded 1,244 breaches in 2018, a decrease in 23% over 2017</a:t>
          </a:r>
          <a:endParaRPr lang="en-US"/>
        </a:p>
      </dgm:t>
    </dgm:pt>
    <dgm:pt modelId="{408C503A-E889-4E3E-90F9-866ACDB9CCB2}" type="parTrans" cxnId="{0BBA546C-C1B3-40F0-BBA7-A3824090E370}">
      <dgm:prSet/>
      <dgm:spPr/>
      <dgm:t>
        <a:bodyPr/>
        <a:lstStyle/>
        <a:p>
          <a:endParaRPr lang="en-US"/>
        </a:p>
      </dgm:t>
    </dgm:pt>
    <dgm:pt modelId="{5FAFB0ED-1D15-43B9-A01C-40CF283B4334}" type="sibTrans" cxnId="{0BBA546C-C1B3-40F0-BBA7-A3824090E370}">
      <dgm:prSet/>
      <dgm:spPr/>
      <dgm:t>
        <a:bodyPr/>
        <a:lstStyle/>
        <a:p>
          <a:endParaRPr lang="en-US"/>
        </a:p>
      </dgm:t>
    </dgm:pt>
    <dgm:pt modelId="{22E04384-999D-44E4-8996-DF39B3283E59}">
      <dgm:prSet/>
      <dgm:spPr/>
      <dgm:t>
        <a:bodyPr/>
        <a:lstStyle/>
        <a:p>
          <a:r>
            <a:rPr lang="en-US" b="0" i="0"/>
            <a:t>Yahoo and Equifax two of the most notorious; Facebook breach in 2018 exposed personal information of 30 million.</a:t>
          </a:r>
          <a:endParaRPr lang="en-US"/>
        </a:p>
      </dgm:t>
    </dgm:pt>
    <dgm:pt modelId="{ADD957B7-CFDA-4A84-8440-04362CBBF158}" type="parTrans" cxnId="{87AE020F-28C6-464F-AE64-D80DE276A0CB}">
      <dgm:prSet/>
      <dgm:spPr/>
      <dgm:t>
        <a:bodyPr/>
        <a:lstStyle/>
        <a:p>
          <a:endParaRPr lang="en-US"/>
        </a:p>
      </dgm:t>
    </dgm:pt>
    <dgm:pt modelId="{579DA556-E450-44E0-A240-7EBE90B7C63E}" type="sibTrans" cxnId="{87AE020F-28C6-464F-AE64-D80DE276A0CB}">
      <dgm:prSet/>
      <dgm:spPr/>
      <dgm:t>
        <a:bodyPr/>
        <a:lstStyle/>
        <a:p>
          <a:endParaRPr lang="en-US"/>
        </a:p>
      </dgm:t>
    </dgm:pt>
    <dgm:pt modelId="{12ED85B8-0BE5-44E5-90C5-81BB376BB537}">
      <dgm:prSet/>
      <dgm:spPr/>
      <dgm:t>
        <a:bodyPr/>
        <a:lstStyle/>
        <a:p>
          <a:r>
            <a:rPr lang="en-US" b="0" i="0"/>
            <a:t>(https://www.dataleaklawyers.co.uk/blog/yahoo-equifax-ceo-testify-largest-data-breaches-history)</a:t>
          </a:r>
          <a:endParaRPr lang="en-US"/>
        </a:p>
      </dgm:t>
    </dgm:pt>
    <dgm:pt modelId="{C4343F41-6400-441B-B755-16B056001729}" type="parTrans" cxnId="{80B9907E-03B6-42BA-A844-7FA99F40B32E}">
      <dgm:prSet/>
      <dgm:spPr/>
      <dgm:t>
        <a:bodyPr/>
        <a:lstStyle/>
        <a:p>
          <a:endParaRPr lang="en-US"/>
        </a:p>
      </dgm:t>
    </dgm:pt>
    <dgm:pt modelId="{7D8FE6B6-0C3B-46C0-9B73-87C829440CAD}" type="sibTrans" cxnId="{80B9907E-03B6-42BA-A844-7FA99F40B32E}">
      <dgm:prSet/>
      <dgm:spPr/>
      <dgm:t>
        <a:bodyPr/>
        <a:lstStyle/>
        <a:p>
          <a:endParaRPr lang="en-US"/>
        </a:p>
      </dgm:t>
    </dgm:pt>
    <dgm:pt modelId="{A06CE509-038D-46A6-AB14-37AA8CF37ECC}">
      <dgm:prSet/>
      <dgm:spPr/>
      <dgm:t>
        <a:bodyPr/>
        <a:lstStyle/>
        <a:p>
          <a:r>
            <a:rPr lang="en-US" b="0" i="0"/>
            <a:t>Leading causes</a:t>
          </a:r>
          <a:endParaRPr lang="en-US"/>
        </a:p>
      </dgm:t>
    </dgm:pt>
    <dgm:pt modelId="{CC4947E5-D964-462C-8574-D785F9905B22}" type="parTrans" cxnId="{8150DB35-67A0-4032-9963-1CDB4AFA7080}">
      <dgm:prSet/>
      <dgm:spPr/>
      <dgm:t>
        <a:bodyPr/>
        <a:lstStyle/>
        <a:p>
          <a:endParaRPr lang="en-US"/>
        </a:p>
      </dgm:t>
    </dgm:pt>
    <dgm:pt modelId="{4776058D-7EFD-43B4-9FAB-71914A24289F}" type="sibTrans" cxnId="{8150DB35-67A0-4032-9963-1CDB4AFA7080}">
      <dgm:prSet/>
      <dgm:spPr/>
      <dgm:t>
        <a:bodyPr/>
        <a:lstStyle/>
        <a:p>
          <a:endParaRPr lang="en-US"/>
        </a:p>
      </dgm:t>
    </dgm:pt>
    <dgm:pt modelId="{24C15285-B9C3-4899-9879-E153E4A95C27}">
      <dgm:prSet/>
      <dgm:spPr/>
      <dgm:t>
        <a:bodyPr/>
        <a:lstStyle/>
        <a:p>
          <a:r>
            <a:rPr lang="en-US" b="0" i="0"/>
            <a:t>Hacking</a:t>
          </a:r>
          <a:endParaRPr lang="en-US"/>
        </a:p>
      </dgm:t>
    </dgm:pt>
    <dgm:pt modelId="{0C3D9ED7-9E56-4CD0-BF1D-4BCA52005B7C}" type="parTrans" cxnId="{6E935A80-3A0E-4BE4-B8A6-A26CFAADED7A}">
      <dgm:prSet/>
      <dgm:spPr/>
      <dgm:t>
        <a:bodyPr/>
        <a:lstStyle/>
        <a:p>
          <a:endParaRPr lang="en-US"/>
        </a:p>
      </dgm:t>
    </dgm:pt>
    <dgm:pt modelId="{A5022857-FAF5-4EEF-9E0D-8663072C64C2}" type="sibTrans" cxnId="{6E935A80-3A0E-4BE4-B8A6-A26CFAADED7A}">
      <dgm:prSet/>
      <dgm:spPr/>
      <dgm:t>
        <a:bodyPr/>
        <a:lstStyle/>
        <a:p>
          <a:endParaRPr lang="en-US"/>
        </a:p>
      </dgm:t>
    </dgm:pt>
    <dgm:pt modelId="{31F6538F-3AC9-4A2C-8C62-70A0D32E448E}">
      <dgm:prSet/>
      <dgm:spPr/>
      <dgm:t>
        <a:bodyPr/>
        <a:lstStyle/>
        <a:p>
          <a:r>
            <a:rPr lang="en-US" b="0" i="0"/>
            <a:t>Unauthorized access</a:t>
          </a:r>
          <a:endParaRPr lang="en-US"/>
        </a:p>
      </dgm:t>
    </dgm:pt>
    <dgm:pt modelId="{4DF48728-C7FF-407F-832B-3D490FA5B094}" type="parTrans" cxnId="{4DA5FC98-E95B-4991-9325-24876142503C}">
      <dgm:prSet/>
      <dgm:spPr/>
      <dgm:t>
        <a:bodyPr/>
        <a:lstStyle/>
        <a:p>
          <a:endParaRPr lang="en-US"/>
        </a:p>
      </dgm:t>
    </dgm:pt>
    <dgm:pt modelId="{E589A2C7-DF7E-4B4D-88EB-519A0F000C77}" type="sibTrans" cxnId="{4DA5FC98-E95B-4991-9325-24876142503C}">
      <dgm:prSet/>
      <dgm:spPr/>
      <dgm:t>
        <a:bodyPr/>
        <a:lstStyle/>
        <a:p>
          <a:endParaRPr lang="en-US"/>
        </a:p>
      </dgm:t>
    </dgm:pt>
    <dgm:pt modelId="{042B699F-3997-4D7E-BD85-A65DA9C610DE}">
      <dgm:prSet/>
      <dgm:spPr/>
      <dgm:t>
        <a:bodyPr/>
        <a:lstStyle/>
        <a:p>
          <a:r>
            <a:rPr lang="en-US" b="0" i="0"/>
            <a:t>Employee error/negligence</a:t>
          </a:r>
          <a:endParaRPr lang="en-US"/>
        </a:p>
      </dgm:t>
    </dgm:pt>
    <dgm:pt modelId="{2282D304-C74C-4701-B666-DFFFC78D719A}" type="parTrans" cxnId="{21441C09-4DEC-447E-BC40-FE01A25C87B3}">
      <dgm:prSet/>
      <dgm:spPr/>
      <dgm:t>
        <a:bodyPr/>
        <a:lstStyle/>
        <a:p>
          <a:endParaRPr lang="en-US"/>
        </a:p>
      </dgm:t>
    </dgm:pt>
    <dgm:pt modelId="{C9AABEE6-0F6A-48AD-9285-51DD62A52F3B}" type="sibTrans" cxnId="{21441C09-4DEC-447E-BC40-FE01A25C87B3}">
      <dgm:prSet/>
      <dgm:spPr/>
      <dgm:t>
        <a:bodyPr/>
        <a:lstStyle/>
        <a:p>
          <a:endParaRPr lang="en-US"/>
        </a:p>
      </dgm:t>
    </dgm:pt>
    <dgm:pt modelId="{5A718632-9977-3E4A-905B-CDCB8E7058A6}" type="pres">
      <dgm:prSet presAssocID="{D4D17D18-EA18-47D5-AD09-F2FE54C6CDB3}" presName="linear" presStyleCnt="0">
        <dgm:presLayoutVars>
          <dgm:animLvl val="lvl"/>
          <dgm:resizeHandles val="exact"/>
        </dgm:presLayoutVars>
      </dgm:prSet>
      <dgm:spPr/>
    </dgm:pt>
    <dgm:pt modelId="{065AA9DE-1BA7-8D41-859D-F0CF33EF6EF9}" type="pres">
      <dgm:prSet presAssocID="{9D17A818-A9D3-4D59-9933-A0A241FAC22A}" presName="parentText" presStyleLbl="node1" presStyleIdx="0" presStyleCnt="5">
        <dgm:presLayoutVars>
          <dgm:chMax val="0"/>
          <dgm:bulletEnabled val="1"/>
        </dgm:presLayoutVars>
      </dgm:prSet>
      <dgm:spPr/>
    </dgm:pt>
    <dgm:pt modelId="{04D3885E-FDC1-F244-B6EA-52B018D382A3}" type="pres">
      <dgm:prSet presAssocID="{600606BA-4836-4E60-9FA2-7612D47E3808}" presName="spacer" presStyleCnt="0"/>
      <dgm:spPr/>
    </dgm:pt>
    <dgm:pt modelId="{3BEE41F5-708F-D74D-B3FB-6B13CD1BEF51}" type="pres">
      <dgm:prSet presAssocID="{615CD505-B28A-4001-85A8-0414889D8E94}" presName="parentText" presStyleLbl="node1" presStyleIdx="1" presStyleCnt="5">
        <dgm:presLayoutVars>
          <dgm:chMax val="0"/>
          <dgm:bulletEnabled val="1"/>
        </dgm:presLayoutVars>
      </dgm:prSet>
      <dgm:spPr/>
    </dgm:pt>
    <dgm:pt modelId="{5E337B81-690E-D243-8864-3F91C2F33A43}" type="pres">
      <dgm:prSet presAssocID="{5FAFB0ED-1D15-43B9-A01C-40CF283B4334}" presName="spacer" presStyleCnt="0"/>
      <dgm:spPr/>
    </dgm:pt>
    <dgm:pt modelId="{D458D22C-59DC-C647-B510-FB4E1031AABE}" type="pres">
      <dgm:prSet presAssocID="{22E04384-999D-44E4-8996-DF39B3283E59}" presName="parentText" presStyleLbl="node1" presStyleIdx="2" presStyleCnt="5">
        <dgm:presLayoutVars>
          <dgm:chMax val="0"/>
          <dgm:bulletEnabled val="1"/>
        </dgm:presLayoutVars>
      </dgm:prSet>
      <dgm:spPr/>
    </dgm:pt>
    <dgm:pt modelId="{60AD7B33-EBFF-B440-A156-82ACC40ECE37}" type="pres">
      <dgm:prSet presAssocID="{579DA556-E450-44E0-A240-7EBE90B7C63E}" presName="spacer" presStyleCnt="0"/>
      <dgm:spPr/>
    </dgm:pt>
    <dgm:pt modelId="{34F868E6-5258-6145-BB82-99F53E455695}" type="pres">
      <dgm:prSet presAssocID="{12ED85B8-0BE5-44E5-90C5-81BB376BB537}" presName="parentText" presStyleLbl="node1" presStyleIdx="3" presStyleCnt="5">
        <dgm:presLayoutVars>
          <dgm:chMax val="0"/>
          <dgm:bulletEnabled val="1"/>
        </dgm:presLayoutVars>
      </dgm:prSet>
      <dgm:spPr/>
    </dgm:pt>
    <dgm:pt modelId="{231DDD92-D8C3-0843-8EB4-4599C34A8BAD}" type="pres">
      <dgm:prSet presAssocID="{7D8FE6B6-0C3B-46C0-9B73-87C829440CAD}" presName="spacer" presStyleCnt="0"/>
      <dgm:spPr/>
    </dgm:pt>
    <dgm:pt modelId="{4F4EDC78-E5A9-6645-9D28-8DC9E6A5A887}" type="pres">
      <dgm:prSet presAssocID="{A06CE509-038D-46A6-AB14-37AA8CF37ECC}" presName="parentText" presStyleLbl="node1" presStyleIdx="4" presStyleCnt="5">
        <dgm:presLayoutVars>
          <dgm:chMax val="0"/>
          <dgm:bulletEnabled val="1"/>
        </dgm:presLayoutVars>
      </dgm:prSet>
      <dgm:spPr/>
    </dgm:pt>
    <dgm:pt modelId="{5D40348A-6B80-3543-B065-B54CB39A93B0}" type="pres">
      <dgm:prSet presAssocID="{A06CE509-038D-46A6-AB14-37AA8CF37ECC}" presName="childText" presStyleLbl="revTx" presStyleIdx="0" presStyleCnt="1">
        <dgm:presLayoutVars>
          <dgm:bulletEnabled val="1"/>
        </dgm:presLayoutVars>
      </dgm:prSet>
      <dgm:spPr/>
    </dgm:pt>
  </dgm:ptLst>
  <dgm:cxnLst>
    <dgm:cxn modelId="{8B048704-FC36-8D4F-902F-F56F2C3BF6E6}" type="presOf" srcId="{D4D17D18-EA18-47D5-AD09-F2FE54C6CDB3}" destId="{5A718632-9977-3E4A-905B-CDCB8E7058A6}" srcOrd="0" destOrd="0" presId="urn:microsoft.com/office/officeart/2005/8/layout/vList2"/>
    <dgm:cxn modelId="{21441C09-4DEC-447E-BC40-FE01A25C87B3}" srcId="{A06CE509-038D-46A6-AB14-37AA8CF37ECC}" destId="{042B699F-3997-4D7E-BD85-A65DA9C610DE}" srcOrd="2" destOrd="0" parTransId="{2282D304-C74C-4701-B666-DFFFC78D719A}" sibTransId="{C9AABEE6-0F6A-48AD-9285-51DD62A52F3B}"/>
    <dgm:cxn modelId="{D589DE0C-1188-914F-9A88-A0ABBA11816C}" type="presOf" srcId="{9D17A818-A9D3-4D59-9933-A0A241FAC22A}" destId="{065AA9DE-1BA7-8D41-859D-F0CF33EF6EF9}" srcOrd="0" destOrd="0" presId="urn:microsoft.com/office/officeart/2005/8/layout/vList2"/>
    <dgm:cxn modelId="{87AE020F-28C6-464F-AE64-D80DE276A0CB}" srcId="{D4D17D18-EA18-47D5-AD09-F2FE54C6CDB3}" destId="{22E04384-999D-44E4-8996-DF39B3283E59}" srcOrd="2" destOrd="0" parTransId="{ADD957B7-CFDA-4A84-8440-04362CBBF158}" sibTransId="{579DA556-E450-44E0-A240-7EBE90B7C63E}"/>
    <dgm:cxn modelId="{457FCF19-FCF9-0C43-8E2D-A555E1EBC7C4}" type="presOf" srcId="{24C15285-B9C3-4899-9879-E153E4A95C27}" destId="{5D40348A-6B80-3543-B065-B54CB39A93B0}" srcOrd="0" destOrd="0" presId="urn:microsoft.com/office/officeart/2005/8/layout/vList2"/>
    <dgm:cxn modelId="{8150DB35-67A0-4032-9963-1CDB4AFA7080}" srcId="{D4D17D18-EA18-47D5-AD09-F2FE54C6CDB3}" destId="{A06CE509-038D-46A6-AB14-37AA8CF37ECC}" srcOrd="4" destOrd="0" parTransId="{CC4947E5-D964-462C-8574-D785F9905B22}" sibTransId="{4776058D-7EFD-43B4-9FAB-71914A24289F}"/>
    <dgm:cxn modelId="{AA7E5836-E765-4F3B-BAD2-9571ED29F037}" srcId="{D4D17D18-EA18-47D5-AD09-F2FE54C6CDB3}" destId="{9D17A818-A9D3-4D59-9933-A0A241FAC22A}" srcOrd="0" destOrd="0" parTransId="{323CE185-773D-4BE4-85A2-AE113CFBA673}" sibTransId="{600606BA-4836-4E60-9FA2-7612D47E3808}"/>
    <dgm:cxn modelId="{4170D462-1919-4640-AE7E-1EA4A931C4EF}" type="presOf" srcId="{12ED85B8-0BE5-44E5-90C5-81BB376BB537}" destId="{34F868E6-5258-6145-BB82-99F53E455695}" srcOrd="0" destOrd="0" presId="urn:microsoft.com/office/officeart/2005/8/layout/vList2"/>
    <dgm:cxn modelId="{0BBA546C-C1B3-40F0-BBA7-A3824090E370}" srcId="{D4D17D18-EA18-47D5-AD09-F2FE54C6CDB3}" destId="{615CD505-B28A-4001-85A8-0414889D8E94}" srcOrd="1" destOrd="0" parTransId="{408C503A-E889-4E3E-90F9-866ACDB9CCB2}" sibTransId="{5FAFB0ED-1D15-43B9-A01C-40CF283B4334}"/>
    <dgm:cxn modelId="{D8AE1C74-842B-C441-B6C6-C4FF781D2CCC}" type="presOf" srcId="{22E04384-999D-44E4-8996-DF39B3283E59}" destId="{D458D22C-59DC-C647-B510-FB4E1031AABE}" srcOrd="0" destOrd="0" presId="urn:microsoft.com/office/officeart/2005/8/layout/vList2"/>
    <dgm:cxn modelId="{7C502B7D-147E-0C44-B298-0E6EDAF58550}" type="presOf" srcId="{042B699F-3997-4D7E-BD85-A65DA9C610DE}" destId="{5D40348A-6B80-3543-B065-B54CB39A93B0}" srcOrd="0" destOrd="2" presId="urn:microsoft.com/office/officeart/2005/8/layout/vList2"/>
    <dgm:cxn modelId="{80B9907E-03B6-42BA-A844-7FA99F40B32E}" srcId="{D4D17D18-EA18-47D5-AD09-F2FE54C6CDB3}" destId="{12ED85B8-0BE5-44E5-90C5-81BB376BB537}" srcOrd="3" destOrd="0" parTransId="{C4343F41-6400-441B-B755-16B056001729}" sibTransId="{7D8FE6B6-0C3B-46C0-9B73-87C829440CAD}"/>
    <dgm:cxn modelId="{6E935A80-3A0E-4BE4-B8A6-A26CFAADED7A}" srcId="{A06CE509-038D-46A6-AB14-37AA8CF37ECC}" destId="{24C15285-B9C3-4899-9879-E153E4A95C27}" srcOrd="0" destOrd="0" parTransId="{0C3D9ED7-9E56-4CD0-BF1D-4BCA52005B7C}" sibTransId="{A5022857-FAF5-4EEF-9E0D-8663072C64C2}"/>
    <dgm:cxn modelId="{96D89582-CD17-B047-9B28-336AC30F7600}" type="presOf" srcId="{A06CE509-038D-46A6-AB14-37AA8CF37ECC}" destId="{4F4EDC78-E5A9-6645-9D28-8DC9E6A5A887}" srcOrd="0" destOrd="0" presId="urn:microsoft.com/office/officeart/2005/8/layout/vList2"/>
    <dgm:cxn modelId="{4DA5FC98-E95B-4991-9325-24876142503C}" srcId="{A06CE509-038D-46A6-AB14-37AA8CF37ECC}" destId="{31F6538F-3AC9-4A2C-8C62-70A0D32E448E}" srcOrd="1" destOrd="0" parTransId="{4DF48728-C7FF-407F-832B-3D490FA5B094}" sibTransId="{E589A2C7-DF7E-4B4D-88EB-519A0F000C77}"/>
    <dgm:cxn modelId="{FA98B3DB-4684-A249-ACAE-ED2BC41FFA81}" type="presOf" srcId="{31F6538F-3AC9-4A2C-8C62-70A0D32E448E}" destId="{5D40348A-6B80-3543-B065-B54CB39A93B0}" srcOrd="0" destOrd="1" presId="urn:microsoft.com/office/officeart/2005/8/layout/vList2"/>
    <dgm:cxn modelId="{77B8EBE6-416E-F84C-B89A-F547A83B050D}" type="presOf" srcId="{615CD505-B28A-4001-85A8-0414889D8E94}" destId="{3BEE41F5-708F-D74D-B3FB-6B13CD1BEF51}" srcOrd="0" destOrd="0" presId="urn:microsoft.com/office/officeart/2005/8/layout/vList2"/>
    <dgm:cxn modelId="{1AC13629-01EB-4B45-B7C5-E61A74EAB799}" type="presParOf" srcId="{5A718632-9977-3E4A-905B-CDCB8E7058A6}" destId="{065AA9DE-1BA7-8D41-859D-F0CF33EF6EF9}" srcOrd="0" destOrd="0" presId="urn:microsoft.com/office/officeart/2005/8/layout/vList2"/>
    <dgm:cxn modelId="{CCAE8C76-8E9B-4D48-9FBA-984952AA6A8E}" type="presParOf" srcId="{5A718632-9977-3E4A-905B-CDCB8E7058A6}" destId="{04D3885E-FDC1-F244-B6EA-52B018D382A3}" srcOrd="1" destOrd="0" presId="urn:microsoft.com/office/officeart/2005/8/layout/vList2"/>
    <dgm:cxn modelId="{A58FB81C-3678-EB42-A545-5B0580DD6C7B}" type="presParOf" srcId="{5A718632-9977-3E4A-905B-CDCB8E7058A6}" destId="{3BEE41F5-708F-D74D-B3FB-6B13CD1BEF51}" srcOrd="2" destOrd="0" presId="urn:microsoft.com/office/officeart/2005/8/layout/vList2"/>
    <dgm:cxn modelId="{F6A83097-96F2-0043-AB91-F7DF488F2236}" type="presParOf" srcId="{5A718632-9977-3E4A-905B-CDCB8E7058A6}" destId="{5E337B81-690E-D243-8864-3F91C2F33A43}" srcOrd="3" destOrd="0" presId="urn:microsoft.com/office/officeart/2005/8/layout/vList2"/>
    <dgm:cxn modelId="{E64E9FE2-890B-084F-9E3F-CA8F3420D8A3}" type="presParOf" srcId="{5A718632-9977-3E4A-905B-CDCB8E7058A6}" destId="{D458D22C-59DC-C647-B510-FB4E1031AABE}" srcOrd="4" destOrd="0" presId="urn:microsoft.com/office/officeart/2005/8/layout/vList2"/>
    <dgm:cxn modelId="{26D70BD0-BBD2-AB46-9778-6B264285CD89}" type="presParOf" srcId="{5A718632-9977-3E4A-905B-CDCB8E7058A6}" destId="{60AD7B33-EBFF-B440-A156-82ACC40ECE37}" srcOrd="5" destOrd="0" presId="urn:microsoft.com/office/officeart/2005/8/layout/vList2"/>
    <dgm:cxn modelId="{B4C7DECD-1BD2-4549-A84B-0FE68FDCBF56}" type="presParOf" srcId="{5A718632-9977-3E4A-905B-CDCB8E7058A6}" destId="{34F868E6-5258-6145-BB82-99F53E455695}" srcOrd="6" destOrd="0" presId="urn:microsoft.com/office/officeart/2005/8/layout/vList2"/>
    <dgm:cxn modelId="{CFD3F4E7-F90B-6B4A-B2D1-AE274A5B2724}" type="presParOf" srcId="{5A718632-9977-3E4A-905B-CDCB8E7058A6}" destId="{231DDD92-D8C3-0843-8EB4-4599C34A8BAD}" srcOrd="7" destOrd="0" presId="urn:microsoft.com/office/officeart/2005/8/layout/vList2"/>
    <dgm:cxn modelId="{58579772-F2F0-4B49-829F-B96B14BCCDC4}" type="presParOf" srcId="{5A718632-9977-3E4A-905B-CDCB8E7058A6}" destId="{4F4EDC78-E5A9-6645-9D28-8DC9E6A5A887}" srcOrd="8" destOrd="0" presId="urn:microsoft.com/office/officeart/2005/8/layout/vList2"/>
    <dgm:cxn modelId="{D83A2C96-D71F-374C-B70E-7F2A6D08C050}" type="presParOf" srcId="{5A718632-9977-3E4A-905B-CDCB8E7058A6}" destId="{5D40348A-6B80-3543-B065-B54CB39A93B0}"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C04E7B7-6ED4-4BB0-905F-6432950D1254}"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E38AD92-A752-4808-B834-85CEDB47D738}">
      <dgm:prSet/>
      <dgm:spPr/>
      <dgm:t>
        <a:bodyPr/>
        <a:lstStyle/>
        <a:p>
          <a:r>
            <a:rPr lang="en-US" b="0" i="0"/>
            <a:t>Stolen credit card incidences about 0.9% on the Web and about 0.8% of mobile transactions</a:t>
          </a:r>
          <a:endParaRPr lang="en-US"/>
        </a:p>
      </dgm:t>
    </dgm:pt>
    <dgm:pt modelId="{C3EC426C-B31C-4A57-979D-69188B0ACEE7}" type="parTrans" cxnId="{35C09F36-078E-49F3-8BA1-ACCAAB81CB2B}">
      <dgm:prSet/>
      <dgm:spPr/>
      <dgm:t>
        <a:bodyPr/>
        <a:lstStyle/>
        <a:p>
          <a:endParaRPr lang="en-US"/>
        </a:p>
      </dgm:t>
    </dgm:pt>
    <dgm:pt modelId="{296F6E14-7486-41EA-BEE9-411B2928B9E1}" type="sibTrans" cxnId="{35C09F36-078E-49F3-8BA1-ACCAAB81CB2B}">
      <dgm:prSet/>
      <dgm:spPr/>
      <dgm:t>
        <a:bodyPr/>
        <a:lstStyle/>
        <a:p>
          <a:endParaRPr lang="en-US"/>
        </a:p>
      </dgm:t>
    </dgm:pt>
    <dgm:pt modelId="{E7C3E331-7965-4D28-98B0-116408B36CEF}">
      <dgm:prSet/>
      <dgm:spPr/>
      <dgm:t>
        <a:bodyPr/>
        <a:lstStyle/>
        <a:p>
          <a:r>
            <a:rPr lang="en-US" b="0" i="0"/>
            <a:t>Hacking and looting of corporate servers is primary cause</a:t>
          </a:r>
          <a:endParaRPr lang="en-US"/>
        </a:p>
      </dgm:t>
    </dgm:pt>
    <dgm:pt modelId="{F79BE442-1CBB-4DE5-8E37-1FE11401479F}" type="parTrans" cxnId="{E92F677B-4835-4D8E-A6AC-370603CCDCBE}">
      <dgm:prSet/>
      <dgm:spPr/>
      <dgm:t>
        <a:bodyPr/>
        <a:lstStyle/>
        <a:p>
          <a:endParaRPr lang="en-US"/>
        </a:p>
      </dgm:t>
    </dgm:pt>
    <dgm:pt modelId="{BAC735BE-E8A5-4C08-951C-A2291C7300F3}" type="sibTrans" cxnId="{E92F677B-4835-4D8E-A6AC-370603CCDCBE}">
      <dgm:prSet/>
      <dgm:spPr/>
      <dgm:t>
        <a:bodyPr/>
        <a:lstStyle/>
        <a:p>
          <a:endParaRPr lang="en-US"/>
        </a:p>
      </dgm:t>
    </dgm:pt>
    <dgm:pt modelId="{237CEA67-EF5D-4EBC-951F-686B0CAA68EB}">
      <dgm:prSet/>
      <dgm:spPr/>
      <dgm:t>
        <a:bodyPr/>
        <a:lstStyle/>
        <a:p>
          <a:r>
            <a:rPr lang="en-US" b="0" i="0"/>
            <a:t>Central security issue: establishing customer identity</a:t>
          </a:r>
          <a:endParaRPr lang="en-US"/>
        </a:p>
      </dgm:t>
    </dgm:pt>
    <dgm:pt modelId="{02C13376-19AA-4BDF-8315-49E754FFE2AA}" type="parTrans" cxnId="{5D0EF8F5-AC54-49C9-ABD3-5659236E54D1}">
      <dgm:prSet/>
      <dgm:spPr/>
      <dgm:t>
        <a:bodyPr/>
        <a:lstStyle/>
        <a:p>
          <a:endParaRPr lang="en-US"/>
        </a:p>
      </dgm:t>
    </dgm:pt>
    <dgm:pt modelId="{A576FCB0-59C9-4052-854F-EBA9FC318E09}" type="sibTrans" cxnId="{5D0EF8F5-AC54-49C9-ABD3-5659236E54D1}">
      <dgm:prSet/>
      <dgm:spPr/>
      <dgm:t>
        <a:bodyPr/>
        <a:lstStyle/>
        <a:p>
          <a:endParaRPr lang="en-US"/>
        </a:p>
      </dgm:t>
    </dgm:pt>
    <dgm:pt modelId="{FF343C98-829F-45CD-B774-08105A258A80}">
      <dgm:prSet/>
      <dgm:spPr/>
      <dgm:t>
        <a:bodyPr/>
        <a:lstStyle/>
        <a:p>
          <a:r>
            <a:rPr lang="pt-BR" b="0" i="0"/>
            <a:t>E-signatures</a:t>
          </a:r>
          <a:endParaRPr lang="en-US"/>
        </a:p>
      </dgm:t>
    </dgm:pt>
    <dgm:pt modelId="{FF555275-0FB7-4FA6-B4EA-6E53F8B2E907}" type="parTrans" cxnId="{30A8E58B-6101-4F36-B641-77BB29C926EE}">
      <dgm:prSet/>
      <dgm:spPr/>
      <dgm:t>
        <a:bodyPr/>
        <a:lstStyle/>
        <a:p>
          <a:endParaRPr lang="en-US"/>
        </a:p>
      </dgm:t>
    </dgm:pt>
    <dgm:pt modelId="{0FDEC0DA-6499-49F7-B885-A56826AFF15E}" type="sibTrans" cxnId="{30A8E58B-6101-4F36-B641-77BB29C926EE}">
      <dgm:prSet/>
      <dgm:spPr/>
      <dgm:t>
        <a:bodyPr/>
        <a:lstStyle/>
        <a:p>
          <a:endParaRPr lang="en-US"/>
        </a:p>
      </dgm:t>
    </dgm:pt>
    <dgm:pt modelId="{92871F51-E4B3-4BB7-88C7-87D0EBC335CF}">
      <dgm:prSet/>
      <dgm:spPr/>
      <dgm:t>
        <a:bodyPr/>
        <a:lstStyle/>
        <a:p>
          <a:r>
            <a:rPr lang="en-US" b="0" i="0"/>
            <a:t>Multi-factor authentication</a:t>
          </a:r>
          <a:endParaRPr lang="en-US"/>
        </a:p>
      </dgm:t>
    </dgm:pt>
    <dgm:pt modelId="{5C40F408-A4BF-4614-8492-D6A7065D727D}" type="parTrans" cxnId="{17BCA2CF-A7B7-4770-BE25-C38D1308B1E0}">
      <dgm:prSet/>
      <dgm:spPr/>
      <dgm:t>
        <a:bodyPr/>
        <a:lstStyle/>
        <a:p>
          <a:endParaRPr lang="en-US"/>
        </a:p>
      </dgm:t>
    </dgm:pt>
    <dgm:pt modelId="{1BF040C9-7861-4EF2-9B9D-B7BC6D5CC242}" type="sibTrans" cxnId="{17BCA2CF-A7B7-4770-BE25-C38D1308B1E0}">
      <dgm:prSet/>
      <dgm:spPr/>
      <dgm:t>
        <a:bodyPr/>
        <a:lstStyle/>
        <a:p>
          <a:endParaRPr lang="en-US"/>
        </a:p>
      </dgm:t>
    </dgm:pt>
    <dgm:pt modelId="{BDB72B75-992E-4801-8320-1E96042B6CD2}">
      <dgm:prSet/>
      <dgm:spPr/>
      <dgm:t>
        <a:bodyPr/>
        <a:lstStyle/>
        <a:p>
          <a:r>
            <a:rPr lang="en-US" b="0" i="0"/>
            <a:t>Fingerprint identification</a:t>
          </a:r>
          <a:endParaRPr lang="en-US"/>
        </a:p>
      </dgm:t>
    </dgm:pt>
    <dgm:pt modelId="{04017240-5A71-46B1-9C7C-709D0E7D6908}" type="parTrans" cxnId="{D4106EED-AD29-4033-A205-C4EDABEC7BF5}">
      <dgm:prSet/>
      <dgm:spPr/>
      <dgm:t>
        <a:bodyPr/>
        <a:lstStyle/>
        <a:p>
          <a:endParaRPr lang="en-US"/>
        </a:p>
      </dgm:t>
    </dgm:pt>
    <dgm:pt modelId="{6F3943C6-EF05-410C-B167-1D674967047F}" type="sibTrans" cxnId="{D4106EED-AD29-4033-A205-C4EDABEC7BF5}">
      <dgm:prSet/>
      <dgm:spPr/>
      <dgm:t>
        <a:bodyPr/>
        <a:lstStyle/>
        <a:p>
          <a:endParaRPr lang="en-US"/>
        </a:p>
      </dgm:t>
    </dgm:pt>
    <dgm:pt modelId="{E7211F5D-B331-CC49-A27C-C497551436CC}" type="pres">
      <dgm:prSet presAssocID="{5C04E7B7-6ED4-4BB0-905F-6432950D1254}" presName="linear" presStyleCnt="0">
        <dgm:presLayoutVars>
          <dgm:animLvl val="lvl"/>
          <dgm:resizeHandles val="exact"/>
        </dgm:presLayoutVars>
      </dgm:prSet>
      <dgm:spPr/>
    </dgm:pt>
    <dgm:pt modelId="{38EA98A9-3B5E-9544-BD68-6306071C332D}" type="pres">
      <dgm:prSet presAssocID="{1E38AD92-A752-4808-B834-85CEDB47D738}" presName="parentText" presStyleLbl="node1" presStyleIdx="0" presStyleCnt="3">
        <dgm:presLayoutVars>
          <dgm:chMax val="0"/>
          <dgm:bulletEnabled val="1"/>
        </dgm:presLayoutVars>
      </dgm:prSet>
      <dgm:spPr/>
    </dgm:pt>
    <dgm:pt modelId="{D5A6F982-CB42-8748-9107-62CDBDB8545C}" type="pres">
      <dgm:prSet presAssocID="{296F6E14-7486-41EA-BEE9-411B2928B9E1}" presName="spacer" presStyleCnt="0"/>
      <dgm:spPr/>
    </dgm:pt>
    <dgm:pt modelId="{D25B982E-0200-E545-8ED3-DCB05232CD3C}" type="pres">
      <dgm:prSet presAssocID="{E7C3E331-7965-4D28-98B0-116408B36CEF}" presName="parentText" presStyleLbl="node1" presStyleIdx="1" presStyleCnt="3">
        <dgm:presLayoutVars>
          <dgm:chMax val="0"/>
          <dgm:bulletEnabled val="1"/>
        </dgm:presLayoutVars>
      </dgm:prSet>
      <dgm:spPr/>
    </dgm:pt>
    <dgm:pt modelId="{50173E72-02F1-E74F-9CAB-C9811C4CED4A}" type="pres">
      <dgm:prSet presAssocID="{BAC735BE-E8A5-4C08-951C-A2291C7300F3}" presName="spacer" presStyleCnt="0"/>
      <dgm:spPr/>
    </dgm:pt>
    <dgm:pt modelId="{11854589-4983-9540-B1F2-2CA750E552D7}" type="pres">
      <dgm:prSet presAssocID="{237CEA67-EF5D-4EBC-951F-686B0CAA68EB}" presName="parentText" presStyleLbl="node1" presStyleIdx="2" presStyleCnt="3">
        <dgm:presLayoutVars>
          <dgm:chMax val="0"/>
          <dgm:bulletEnabled val="1"/>
        </dgm:presLayoutVars>
      </dgm:prSet>
      <dgm:spPr/>
    </dgm:pt>
    <dgm:pt modelId="{09933722-F7D5-5D45-AF77-BE443798E3AC}" type="pres">
      <dgm:prSet presAssocID="{237CEA67-EF5D-4EBC-951F-686B0CAA68EB}" presName="childText" presStyleLbl="revTx" presStyleIdx="0" presStyleCnt="1">
        <dgm:presLayoutVars>
          <dgm:bulletEnabled val="1"/>
        </dgm:presLayoutVars>
      </dgm:prSet>
      <dgm:spPr/>
    </dgm:pt>
  </dgm:ptLst>
  <dgm:cxnLst>
    <dgm:cxn modelId="{DE647412-17CC-2F48-B2AE-E3EAF297379F}" type="presOf" srcId="{E7C3E331-7965-4D28-98B0-116408B36CEF}" destId="{D25B982E-0200-E545-8ED3-DCB05232CD3C}" srcOrd="0" destOrd="0" presId="urn:microsoft.com/office/officeart/2005/8/layout/vList2"/>
    <dgm:cxn modelId="{42B48D27-2AD3-E847-8E06-EF462C45C01E}" type="presOf" srcId="{5C04E7B7-6ED4-4BB0-905F-6432950D1254}" destId="{E7211F5D-B331-CC49-A27C-C497551436CC}" srcOrd="0" destOrd="0" presId="urn:microsoft.com/office/officeart/2005/8/layout/vList2"/>
    <dgm:cxn modelId="{35C09F36-078E-49F3-8BA1-ACCAAB81CB2B}" srcId="{5C04E7B7-6ED4-4BB0-905F-6432950D1254}" destId="{1E38AD92-A752-4808-B834-85CEDB47D738}" srcOrd="0" destOrd="0" parTransId="{C3EC426C-B31C-4A57-979D-69188B0ACEE7}" sibTransId="{296F6E14-7486-41EA-BEE9-411B2928B9E1}"/>
    <dgm:cxn modelId="{9AC8F642-AB2B-444C-9D8A-3AFAF9C9C19A}" type="presOf" srcId="{237CEA67-EF5D-4EBC-951F-686B0CAA68EB}" destId="{11854589-4983-9540-B1F2-2CA750E552D7}" srcOrd="0" destOrd="0" presId="urn:microsoft.com/office/officeart/2005/8/layout/vList2"/>
    <dgm:cxn modelId="{E92F677B-4835-4D8E-A6AC-370603CCDCBE}" srcId="{5C04E7B7-6ED4-4BB0-905F-6432950D1254}" destId="{E7C3E331-7965-4D28-98B0-116408B36CEF}" srcOrd="1" destOrd="0" parTransId="{F79BE442-1CBB-4DE5-8E37-1FE11401479F}" sibTransId="{BAC735BE-E8A5-4C08-951C-A2291C7300F3}"/>
    <dgm:cxn modelId="{B5D52280-28B1-B443-9413-52B0FBE40CA0}" type="presOf" srcId="{FF343C98-829F-45CD-B774-08105A258A80}" destId="{09933722-F7D5-5D45-AF77-BE443798E3AC}" srcOrd="0" destOrd="0" presId="urn:microsoft.com/office/officeart/2005/8/layout/vList2"/>
    <dgm:cxn modelId="{30A8E58B-6101-4F36-B641-77BB29C926EE}" srcId="{237CEA67-EF5D-4EBC-951F-686B0CAA68EB}" destId="{FF343C98-829F-45CD-B774-08105A258A80}" srcOrd="0" destOrd="0" parTransId="{FF555275-0FB7-4FA6-B4EA-6E53F8B2E907}" sibTransId="{0FDEC0DA-6499-49F7-B885-A56826AFF15E}"/>
    <dgm:cxn modelId="{21BA64A9-04A4-8845-9643-8ED5C1F48B07}" type="presOf" srcId="{92871F51-E4B3-4BB7-88C7-87D0EBC335CF}" destId="{09933722-F7D5-5D45-AF77-BE443798E3AC}" srcOrd="0" destOrd="1" presId="urn:microsoft.com/office/officeart/2005/8/layout/vList2"/>
    <dgm:cxn modelId="{E38FD0BC-CA7E-E643-946D-971B7A56A3F0}" type="presOf" srcId="{BDB72B75-992E-4801-8320-1E96042B6CD2}" destId="{09933722-F7D5-5D45-AF77-BE443798E3AC}" srcOrd="0" destOrd="2" presId="urn:microsoft.com/office/officeart/2005/8/layout/vList2"/>
    <dgm:cxn modelId="{17BCA2CF-A7B7-4770-BE25-C38D1308B1E0}" srcId="{237CEA67-EF5D-4EBC-951F-686B0CAA68EB}" destId="{92871F51-E4B3-4BB7-88C7-87D0EBC335CF}" srcOrd="1" destOrd="0" parTransId="{5C40F408-A4BF-4614-8492-D6A7065D727D}" sibTransId="{1BF040C9-7861-4EF2-9B9D-B7BC6D5CC242}"/>
    <dgm:cxn modelId="{D4106EED-AD29-4033-A205-C4EDABEC7BF5}" srcId="{237CEA67-EF5D-4EBC-951F-686B0CAA68EB}" destId="{BDB72B75-992E-4801-8320-1E96042B6CD2}" srcOrd="2" destOrd="0" parTransId="{04017240-5A71-46B1-9C7C-709D0E7D6908}" sibTransId="{6F3943C6-EF05-410C-B167-1D674967047F}"/>
    <dgm:cxn modelId="{9CDEE9F1-F1AA-C241-9E7F-5B0F24C702EA}" type="presOf" srcId="{1E38AD92-A752-4808-B834-85CEDB47D738}" destId="{38EA98A9-3B5E-9544-BD68-6306071C332D}" srcOrd="0" destOrd="0" presId="urn:microsoft.com/office/officeart/2005/8/layout/vList2"/>
    <dgm:cxn modelId="{5D0EF8F5-AC54-49C9-ABD3-5659236E54D1}" srcId="{5C04E7B7-6ED4-4BB0-905F-6432950D1254}" destId="{237CEA67-EF5D-4EBC-951F-686B0CAA68EB}" srcOrd="2" destOrd="0" parTransId="{02C13376-19AA-4BDF-8315-49E754FFE2AA}" sibTransId="{A576FCB0-59C9-4052-854F-EBA9FC318E09}"/>
    <dgm:cxn modelId="{24A1B5A6-F54D-9147-93DF-929DD9582E48}" type="presParOf" srcId="{E7211F5D-B331-CC49-A27C-C497551436CC}" destId="{38EA98A9-3B5E-9544-BD68-6306071C332D}" srcOrd="0" destOrd="0" presId="urn:microsoft.com/office/officeart/2005/8/layout/vList2"/>
    <dgm:cxn modelId="{E19CAAD2-B19B-E944-91F8-AF8BF73867AF}" type="presParOf" srcId="{E7211F5D-B331-CC49-A27C-C497551436CC}" destId="{D5A6F982-CB42-8748-9107-62CDBDB8545C}" srcOrd="1" destOrd="0" presId="urn:microsoft.com/office/officeart/2005/8/layout/vList2"/>
    <dgm:cxn modelId="{021866D3-EB89-8647-A7FF-7C343D84E876}" type="presParOf" srcId="{E7211F5D-B331-CC49-A27C-C497551436CC}" destId="{D25B982E-0200-E545-8ED3-DCB05232CD3C}" srcOrd="2" destOrd="0" presId="urn:microsoft.com/office/officeart/2005/8/layout/vList2"/>
    <dgm:cxn modelId="{4192FC84-B592-124B-8058-63670C3F364B}" type="presParOf" srcId="{E7211F5D-B331-CC49-A27C-C497551436CC}" destId="{50173E72-02F1-E74F-9CAB-C9811C4CED4A}" srcOrd="3" destOrd="0" presId="urn:microsoft.com/office/officeart/2005/8/layout/vList2"/>
    <dgm:cxn modelId="{B979BA90-1BD3-B747-BA8E-8CC43D5516BE}" type="presParOf" srcId="{E7211F5D-B331-CC49-A27C-C497551436CC}" destId="{11854589-4983-9540-B1F2-2CA750E552D7}" srcOrd="4" destOrd="0" presId="urn:microsoft.com/office/officeart/2005/8/layout/vList2"/>
    <dgm:cxn modelId="{A4C931A9-5C09-B74F-B366-1279F024C52B}" type="presParOf" srcId="{E7211F5D-B331-CC49-A27C-C497551436CC}" destId="{09933722-F7D5-5D45-AF77-BE443798E3AC}"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CC4C60-90BA-5849-83ED-4B5899B86CC1}">
      <dsp:nvSpPr>
        <dsp:cNvPr id="0" name=""/>
        <dsp:cNvSpPr/>
      </dsp:nvSpPr>
      <dsp:spPr>
        <a:xfrm>
          <a:off x="0" y="356331"/>
          <a:ext cx="8229600" cy="32319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395732" rIns="63870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Overall size of and losses due to cybercrime unclear</a:t>
          </a:r>
        </a:p>
        <a:p>
          <a:pPr marL="171450" lvl="1" indent="-171450" algn="l" defTabSz="844550">
            <a:lnSpc>
              <a:spcPct val="90000"/>
            </a:lnSpc>
            <a:spcBef>
              <a:spcPct val="0"/>
            </a:spcBef>
            <a:spcAft>
              <a:spcPct val="15000"/>
            </a:spcAft>
            <a:buChar char="•"/>
          </a:pPr>
          <a:r>
            <a:rPr lang="en-US" sz="1900" kern="1200"/>
            <a:t>McAfee/Center for Strategic and International Studies study: Global economic impact of cybercrime and cyberespionage between $455 billion to $600 billion</a:t>
          </a:r>
        </a:p>
        <a:p>
          <a:pPr marL="171450" lvl="1" indent="-171450" algn="l" defTabSz="844550">
            <a:lnSpc>
              <a:spcPct val="90000"/>
            </a:lnSpc>
            <a:spcBef>
              <a:spcPct val="0"/>
            </a:spcBef>
            <a:spcAft>
              <a:spcPct val="15000"/>
            </a:spcAft>
            <a:buChar char="•"/>
          </a:pPr>
          <a:r>
            <a:rPr lang="en-US" sz="1900" kern="1200"/>
            <a:t>Reports by security product providers indicate increasing cybercrime</a:t>
          </a:r>
        </a:p>
        <a:p>
          <a:pPr marL="171450" lvl="1" indent="-171450" algn="l" defTabSz="844550">
            <a:lnSpc>
              <a:spcPct val="90000"/>
            </a:lnSpc>
            <a:spcBef>
              <a:spcPct val="0"/>
            </a:spcBef>
            <a:spcAft>
              <a:spcPct val="15000"/>
            </a:spcAft>
            <a:buChar char="•"/>
          </a:pPr>
          <a:r>
            <a:rPr lang="en-US" sz="1900" kern="1200"/>
            <a:t>Online credit card fraud one of the most high-profile forms</a:t>
          </a:r>
        </a:p>
        <a:p>
          <a:pPr marL="171450" lvl="1" indent="-171450" algn="l" defTabSz="844550">
            <a:lnSpc>
              <a:spcPct val="90000"/>
            </a:lnSpc>
            <a:spcBef>
              <a:spcPct val="0"/>
            </a:spcBef>
            <a:spcAft>
              <a:spcPct val="15000"/>
            </a:spcAft>
            <a:buChar char="•"/>
          </a:pPr>
          <a:r>
            <a:rPr lang="en-US" sz="1900" kern="1200"/>
            <a:t>Bot networks, DDoS attacks, Trojans, phishing, ransomware, data theft, identity fraud, credit card fraud, spyware are just some of the threats</a:t>
          </a:r>
        </a:p>
      </dsp:txBody>
      <dsp:txXfrm>
        <a:off x="0" y="356331"/>
        <a:ext cx="8229600" cy="3231900"/>
      </dsp:txXfrm>
    </dsp:sp>
    <dsp:sp modelId="{157DFD3C-68DC-6546-8375-43F31C4E2F7B}">
      <dsp:nvSpPr>
        <dsp:cNvPr id="0" name=""/>
        <dsp:cNvSpPr/>
      </dsp:nvSpPr>
      <dsp:spPr>
        <a:xfrm>
          <a:off x="411480" y="75891"/>
          <a:ext cx="5760720" cy="56088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en-US" sz="1900" kern="1200"/>
            <a:t>Scope of the problem</a:t>
          </a:r>
        </a:p>
      </dsp:txBody>
      <dsp:txXfrm>
        <a:off x="438860" y="103271"/>
        <a:ext cx="5705960" cy="506120"/>
      </dsp:txXfrm>
    </dsp:sp>
    <dsp:sp modelId="{5F91C918-7929-EA4B-A959-03789FF71343}">
      <dsp:nvSpPr>
        <dsp:cNvPr id="0" name=""/>
        <dsp:cNvSpPr/>
      </dsp:nvSpPr>
      <dsp:spPr>
        <a:xfrm>
          <a:off x="0" y="3971271"/>
          <a:ext cx="8229600" cy="4788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6C0FACDC-3E0E-B74A-BCFC-9FD897C9D5E7}">
      <dsp:nvSpPr>
        <dsp:cNvPr id="0" name=""/>
        <dsp:cNvSpPr/>
      </dsp:nvSpPr>
      <dsp:spPr>
        <a:xfrm>
          <a:off x="411480" y="3690831"/>
          <a:ext cx="5760720" cy="56088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en-US" sz="1900" kern="1200"/>
            <a:t>Underground economy marketplaces sell stolen information, malware and more</a:t>
          </a:r>
        </a:p>
      </dsp:txBody>
      <dsp:txXfrm>
        <a:off x="438860" y="3718211"/>
        <a:ext cx="5705960" cy="5061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6B1EBB-7086-2A41-BA70-D00C74D04D9D}">
      <dsp:nvSpPr>
        <dsp:cNvPr id="0" name=""/>
        <dsp:cNvSpPr/>
      </dsp:nvSpPr>
      <dsp:spPr>
        <a:xfrm>
          <a:off x="0" y="14612"/>
          <a:ext cx="8229600" cy="100386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Unauthorized use of another person’s personal data for illegal financial benefit</a:t>
          </a:r>
          <a:endParaRPr lang="en-US" sz="2600" kern="1200"/>
        </a:p>
      </dsp:txBody>
      <dsp:txXfrm>
        <a:off x="49004" y="63616"/>
        <a:ext cx="8131592" cy="905852"/>
      </dsp:txXfrm>
    </dsp:sp>
    <dsp:sp modelId="{C01C1D7F-8E5D-D742-B584-21F07C933B43}">
      <dsp:nvSpPr>
        <dsp:cNvPr id="0" name=""/>
        <dsp:cNvSpPr/>
      </dsp:nvSpPr>
      <dsp:spPr>
        <a:xfrm>
          <a:off x="0" y="1018472"/>
          <a:ext cx="8229600" cy="1318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b="0" i="0" kern="1200"/>
            <a:t>Social security number</a:t>
          </a:r>
          <a:endParaRPr lang="en-US" sz="2000" kern="1200"/>
        </a:p>
        <a:p>
          <a:pPr marL="228600" lvl="1" indent="-228600" algn="l" defTabSz="889000">
            <a:lnSpc>
              <a:spcPct val="90000"/>
            </a:lnSpc>
            <a:spcBef>
              <a:spcPct val="0"/>
            </a:spcBef>
            <a:spcAft>
              <a:spcPct val="20000"/>
            </a:spcAft>
            <a:buChar char="•"/>
          </a:pPr>
          <a:r>
            <a:rPr lang="en-US" sz="2000" b="0" i="0" kern="1200"/>
            <a:t>Driver’s license</a:t>
          </a:r>
          <a:endParaRPr lang="en-US" sz="2000" kern="1200"/>
        </a:p>
        <a:p>
          <a:pPr marL="228600" lvl="1" indent="-228600" algn="l" defTabSz="889000">
            <a:lnSpc>
              <a:spcPct val="90000"/>
            </a:lnSpc>
            <a:spcBef>
              <a:spcPct val="0"/>
            </a:spcBef>
            <a:spcAft>
              <a:spcPct val="20000"/>
            </a:spcAft>
            <a:buChar char="•"/>
          </a:pPr>
          <a:r>
            <a:rPr lang="en-US" sz="2000" b="0" i="0" kern="1200"/>
            <a:t>Credit card numbers</a:t>
          </a:r>
          <a:endParaRPr lang="en-US" sz="2000" kern="1200"/>
        </a:p>
        <a:p>
          <a:pPr marL="228600" lvl="1" indent="-228600" algn="l" defTabSz="889000">
            <a:lnSpc>
              <a:spcPct val="90000"/>
            </a:lnSpc>
            <a:spcBef>
              <a:spcPct val="0"/>
            </a:spcBef>
            <a:spcAft>
              <a:spcPct val="20000"/>
            </a:spcAft>
            <a:buChar char="•"/>
          </a:pPr>
          <a:r>
            <a:rPr lang="en-US" sz="2000" b="0" i="0" kern="1200"/>
            <a:t>Usernames/passwords</a:t>
          </a:r>
          <a:endParaRPr lang="en-US" sz="2000" kern="1200"/>
        </a:p>
      </dsp:txBody>
      <dsp:txXfrm>
        <a:off x="0" y="1018472"/>
        <a:ext cx="8229600" cy="1318590"/>
      </dsp:txXfrm>
    </dsp:sp>
    <dsp:sp modelId="{4AAFC0A2-F907-CB42-B3F9-D27D856F9EF7}">
      <dsp:nvSpPr>
        <dsp:cNvPr id="0" name=""/>
        <dsp:cNvSpPr/>
      </dsp:nvSpPr>
      <dsp:spPr>
        <a:xfrm>
          <a:off x="0" y="2337062"/>
          <a:ext cx="8229600" cy="100386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2017: Almost 17 million U.S. consumers suffered identity fraud</a:t>
          </a:r>
          <a:endParaRPr lang="en-US" sz="2600" kern="1200"/>
        </a:p>
      </dsp:txBody>
      <dsp:txXfrm>
        <a:off x="49004" y="2386066"/>
        <a:ext cx="8131592" cy="905852"/>
      </dsp:txXfrm>
    </dsp:sp>
    <dsp:sp modelId="{4ED03B58-0ABA-6944-9083-F5E957DE7EC9}">
      <dsp:nvSpPr>
        <dsp:cNvPr id="0" name=""/>
        <dsp:cNvSpPr/>
      </dsp:nvSpPr>
      <dsp:spPr>
        <a:xfrm>
          <a:off x="0" y="3415802"/>
          <a:ext cx="8229600" cy="100386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2018: 14.4 million US consumers suffered identity fraud.</a:t>
          </a:r>
          <a:endParaRPr lang="en-US" sz="2600" kern="1200"/>
        </a:p>
      </dsp:txBody>
      <dsp:txXfrm>
        <a:off x="49004" y="3464806"/>
        <a:ext cx="8131592" cy="90585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2D4EE-E1C9-7D4C-A98F-ADC4F572C964}">
      <dsp:nvSpPr>
        <dsp:cNvPr id="0" name=""/>
        <dsp:cNvSpPr/>
      </dsp:nvSpPr>
      <dsp:spPr>
        <a:xfrm>
          <a:off x="0" y="13645"/>
          <a:ext cx="8229600" cy="678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a:t>Spoofing</a:t>
          </a:r>
          <a:endParaRPr lang="en-US" sz="2900" kern="1200"/>
        </a:p>
      </dsp:txBody>
      <dsp:txXfrm>
        <a:off x="33127" y="46772"/>
        <a:ext cx="8163346" cy="612346"/>
      </dsp:txXfrm>
    </dsp:sp>
    <dsp:sp modelId="{9D793B75-0057-8749-A568-1F5CB5D3FDB4}">
      <dsp:nvSpPr>
        <dsp:cNvPr id="0" name=""/>
        <dsp:cNvSpPr/>
      </dsp:nvSpPr>
      <dsp:spPr>
        <a:xfrm>
          <a:off x="0" y="692245"/>
          <a:ext cx="8229600" cy="690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a:t>Attempting to hide an identity by using someone else’s e-mail or IP address</a:t>
          </a:r>
          <a:endParaRPr lang="en-US" sz="2300" kern="1200"/>
        </a:p>
      </dsp:txBody>
      <dsp:txXfrm>
        <a:off x="0" y="692245"/>
        <a:ext cx="8229600" cy="690344"/>
      </dsp:txXfrm>
    </dsp:sp>
    <dsp:sp modelId="{1F978AE6-ECF3-7248-830C-1CEA9406523A}">
      <dsp:nvSpPr>
        <dsp:cNvPr id="0" name=""/>
        <dsp:cNvSpPr/>
      </dsp:nvSpPr>
      <dsp:spPr>
        <a:xfrm>
          <a:off x="0" y="1382590"/>
          <a:ext cx="8229600" cy="678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a:t>Pharming</a:t>
          </a:r>
          <a:endParaRPr lang="en-US" sz="2900" kern="1200"/>
        </a:p>
      </dsp:txBody>
      <dsp:txXfrm>
        <a:off x="33127" y="1415717"/>
        <a:ext cx="8163346" cy="612346"/>
      </dsp:txXfrm>
    </dsp:sp>
    <dsp:sp modelId="{CD8FB025-77D1-9E49-A556-DFD9888DCE42}">
      <dsp:nvSpPr>
        <dsp:cNvPr id="0" name=""/>
        <dsp:cNvSpPr/>
      </dsp:nvSpPr>
      <dsp:spPr>
        <a:xfrm>
          <a:off x="0" y="2061190"/>
          <a:ext cx="8229600" cy="690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a:t>Automatically redirecting a U R L to a different address, to benefit the hacker</a:t>
          </a:r>
          <a:endParaRPr lang="en-US" sz="2300" kern="1200"/>
        </a:p>
      </dsp:txBody>
      <dsp:txXfrm>
        <a:off x="0" y="2061190"/>
        <a:ext cx="8229600" cy="690344"/>
      </dsp:txXfrm>
    </dsp:sp>
    <dsp:sp modelId="{17C97BDB-3ABF-594E-986C-69D18E758BCF}">
      <dsp:nvSpPr>
        <dsp:cNvPr id="0" name=""/>
        <dsp:cNvSpPr/>
      </dsp:nvSpPr>
      <dsp:spPr>
        <a:xfrm>
          <a:off x="0" y="2751535"/>
          <a:ext cx="8229600" cy="6786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a:t>Spam (junk) websites</a:t>
          </a:r>
          <a:endParaRPr lang="en-US" sz="2900" kern="1200"/>
        </a:p>
      </dsp:txBody>
      <dsp:txXfrm>
        <a:off x="33127" y="2784662"/>
        <a:ext cx="8163346" cy="612346"/>
      </dsp:txXfrm>
    </dsp:sp>
    <dsp:sp modelId="{DD6D0D05-AE9D-494F-B9C3-CD875B04F86A}">
      <dsp:nvSpPr>
        <dsp:cNvPr id="0" name=""/>
        <dsp:cNvSpPr/>
      </dsp:nvSpPr>
      <dsp:spPr>
        <a:xfrm>
          <a:off x="0" y="3430135"/>
          <a:ext cx="8229600" cy="9904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a:t>Promise to offer products or services, but in fact are just collection of advertisements for other sites, which may contain malicious code</a:t>
          </a:r>
          <a:endParaRPr lang="en-US" sz="2300" kern="1200"/>
        </a:p>
      </dsp:txBody>
      <dsp:txXfrm>
        <a:off x="0" y="3430135"/>
        <a:ext cx="8229600" cy="99049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090FCE-9D18-8048-BDB6-FD7581F23F02}">
      <dsp:nvSpPr>
        <dsp:cNvPr id="0" name=""/>
        <dsp:cNvSpPr/>
      </dsp:nvSpPr>
      <dsp:spPr>
        <a:xfrm>
          <a:off x="0" y="125976"/>
          <a:ext cx="8229600" cy="6084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Sniffer</a:t>
          </a:r>
          <a:endParaRPr lang="en-US" sz="2600" kern="1200"/>
        </a:p>
      </dsp:txBody>
      <dsp:txXfrm>
        <a:off x="29700" y="155676"/>
        <a:ext cx="8170200" cy="549000"/>
      </dsp:txXfrm>
    </dsp:sp>
    <dsp:sp modelId="{8454FF48-36E1-5B43-B109-862A78C5CFFC}">
      <dsp:nvSpPr>
        <dsp:cNvPr id="0" name=""/>
        <dsp:cNvSpPr/>
      </dsp:nvSpPr>
      <dsp:spPr>
        <a:xfrm>
          <a:off x="0" y="734376"/>
          <a:ext cx="8229600" cy="99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b="0" i="0" kern="1200"/>
            <a:t>Eavesdropping program monitoring networks</a:t>
          </a:r>
          <a:endParaRPr lang="en-US" sz="2000" kern="1200"/>
        </a:p>
        <a:p>
          <a:pPr marL="228600" lvl="1" indent="-228600" algn="l" defTabSz="889000">
            <a:lnSpc>
              <a:spcPct val="90000"/>
            </a:lnSpc>
            <a:spcBef>
              <a:spcPct val="0"/>
            </a:spcBef>
            <a:spcAft>
              <a:spcPct val="20000"/>
            </a:spcAft>
            <a:buChar char="•"/>
          </a:pPr>
          <a:r>
            <a:rPr lang="en-US" sz="2000" b="0" i="0" kern="1200"/>
            <a:t>Can identify network trouble spots when used legitimately</a:t>
          </a:r>
          <a:endParaRPr lang="en-US" sz="2000" kern="1200"/>
        </a:p>
        <a:p>
          <a:pPr marL="228600" lvl="1" indent="-228600" algn="l" defTabSz="889000">
            <a:lnSpc>
              <a:spcPct val="90000"/>
            </a:lnSpc>
            <a:spcBef>
              <a:spcPct val="0"/>
            </a:spcBef>
            <a:spcAft>
              <a:spcPct val="20000"/>
            </a:spcAft>
            <a:buChar char="•"/>
          </a:pPr>
          <a:r>
            <a:rPr lang="en-US" sz="2000" b="0" i="0" kern="1200"/>
            <a:t>Can be used by criminals to steal proprietary information</a:t>
          </a:r>
          <a:endParaRPr lang="en-US" sz="2000" kern="1200"/>
        </a:p>
      </dsp:txBody>
      <dsp:txXfrm>
        <a:off x="0" y="734376"/>
        <a:ext cx="8229600" cy="995670"/>
      </dsp:txXfrm>
    </dsp:sp>
    <dsp:sp modelId="{8573EFBF-0FD5-284E-99DA-B73CE8A991B6}">
      <dsp:nvSpPr>
        <dsp:cNvPr id="0" name=""/>
        <dsp:cNvSpPr/>
      </dsp:nvSpPr>
      <dsp:spPr>
        <a:xfrm>
          <a:off x="0" y="1730046"/>
          <a:ext cx="8229600" cy="6084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E-mail wiretaps</a:t>
          </a:r>
          <a:endParaRPr lang="en-US" sz="2600" kern="1200"/>
        </a:p>
      </dsp:txBody>
      <dsp:txXfrm>
        <a:off x="29700" y="1759746"/>
        <a:ext cx="8170200" cy="549000"/>
      </dsp:txXfrm>
    </dsp:sp>
    <dsp:sp modelId="{EE2DF4B8-C1F0-2C4F-8F5C-C74B564FC608}">
      <dsp:nvSpPr>
        <dsp:cNvPr id="0" name=""/>
        <dsp:cNvSpPr/>
      </dsp:nvSpPr>
      <dsp:spPr>
        <a:xfrm>
          <a:off x="0" y="2338446"/>
          <a:ext cx="82296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b="0" i="0" kern="1200"/>
            <a:t>Variation on the sniffing threat, a method of recording e-mails at the mail server level</a:t>
          </a:r>
          <a:endParaRPr lang="en-US" sz="2000" kern="1200"/>
        </a:p>
      </dsp:txBody>
      <dsp:txXfrm>
        <a:off x="0" y="2338446"/>
        <a:ext cx="8229600" cy="592020"/>
      </dsp:txXfrm>
    </dsp:sp>
    <dsp:sp modelId="{2CCD361C-8AE2-DD48-97BC-74783DAD5362}">
      <dsp:nvSpPr>
        <dsp:cNvPr id="0" name=""/>
        <dsp:cNvSpPr/>
      </dsp:nvSpPr>
      <dsp:spPr>
        <a:xfrm>
          <a:off x="0" y="2930466"/>
          <a:ext cx="8229600" cy="6084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0" kern="1200"/>
            <a:t>Man-in-the-middle attack</a:t>
          </a:r>
          <a:endParaRPr lang="en-US" sz="2600" kern="1200"/>
        </a:p>
      </dsp:txBody>
      <dsp:txXfrm>
        <a:off x="29700" y="2960166"/>
        <a:ext cx="8170200" cy="549000"/>
      </dsp:txXfrm>
    </dsp:sp>
    <dsp:sp modelId="{2F72D64E-23CE-BC40-959D-FCB1D01DB6F0}">
      <dsp:nvSpPr>
        <dsp:cNvPr id="0" name=""/>
        <dsp:cNvSpPr/>
      </dsp:nvSpPr>
      <dsp:spPr>
        <a:xfrm>
          <a:off x="0" y="3538866"/>
          <a:ext cx="8229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b="0" i="0" kern="1200"/>
            <a:t>Attacker intercepts and changes communication between two parties who believe they are communicating directly but is more active than a sniffing attack, which is involves passive monitoring.</a:t>
          </a:r>
          <a:endParaRPr lang="en-US" sz="2000" kern="1200"/>
        </a:p>
      </dsp:txBody>
      <dsp:txXfrm>
        <a:off x="0" y="3538866"/>
        <a:ext cx="8229600" cy="86112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BC30C9-1ED5-6243-B5CF-68C0086E8175}">
      <dsp:nvSpPr>
        <dsp:cNvPr id="0" name=""/>
        <dsp:cNvSpPr/>
      </dsp:nvSpPr>
      <dsp:spPr>
        <a:xfrm>
          <a:off x="0" y="456197"/>
          <a:ext cx="8229600" cy="15876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374904" rIns="638708" bIns="128016" numCol="1" spcCol="1270" anchor="t" anchorCtr="0">
          <a:noAutofit/>
        </a:bodyPr>
        <a:lstStyle/>
        <a:p>
          <a:pPr marL="171450" lvl="1" indent="-171450" algn="l" defTabSz="800100">
            <a:lnSpc>
              <a:spcPct val="90000"/>
            </a:lnSpc>
            <a:spcBef>
              <a:spcPct val="0"/>
            </a:spcBef>
            <a:spcAft>
              <a:spcPct val="15000"/>
            </a:spcAft>
            <a:buChar char="•"/>
          </a:pPr>
          <a:r>
            <a:rPr lang="en-US" sz="1800" b="0" i="0" kern="1200"/>
            <a:t>Flooding website with pings and page request</a:t>
          </a:r>
          <a:endParaRPr lang="en-US" sz="1800" kern="1200"/>
        </a:p>
        <a:p>
          <a:pPr marL="171450" lvl="1" indent="-171450" algn="l" defTabSz="800100">
            <a:lnSpc>
              <a:spcPct val="90000"/>
            </a:lnSpc>
            <a:spcBef>
              <a:spcPct val="0"/>
            </a:spcBef>
            <a:spcAft>
              <a:spcPct val="15000"/>
            </a:spcAft>
            <a:buChar char="•"/>
          </a:pPr>
          <a:r>
            <a:rPr lang="en-US" sz="1800" b="0" i="0" kern="1200"/>
            <a:t>Overwhelm and can shut down site’s web servers</a:t>
          </a:r>
          <a:endParaRPr lang="en-US" sz="1800" kern="1200"/>
        </a:p>
        <a:p>
          <a:pPr marL="171450" lvl="1" indent="-171450" algn="l" defTabSz="800100">
            <a:lnSpc>
              <a:spcPct val="90000"/>
            </a:lnSpc>
            <a:spcBef>
              <a:spcPct val="0"/>
            </a:spcBef>
            <a:spcAft>
              <a:spcPct val="15000"/>
            </a:spcAft>
            <a:buChar char="•"/>
          </a:pPr>
          <a:r>
            <a:rPr lang="en-US" sz="1800" b="0" i="0" kern="1200"/>
            <a:t>Often accompanied by blackmail attempts</a:t>
          </a:r>
          <a:endParaRPr lang="en-US" sz="1800" kern="1200"/>
        </a:p>
        <a:p>
          <a:pPr marL="171450" lvl="1" indent="-171450" algn="l" defTabSz="800100">
            <a:lnSpc>
              <a:spcPct val="90000"/>
            </a:lnSpc>
            <a:spcBef>
              <a:spcPct val="0"/>
            </a:spcBef>
            <a:spcAft>
              <a:spcPct val="15000"/>
            </a:spcAft>
            <a:buChar char="•"/>
          </a:pPr>
          <a:r>
            <a:rPr lang="en-US" sz="1800" b="0" i="0" kern="1200"/>
            <a:t>Botnets</a:t>
          </a:r>
          <a:endParaRPr lang="en-US" sz="1800" kern="1200"/>
        </a:p>
      </dsp:txBody>
      <dsp:txXfrm>
        <a:off x="0" y="456197"/>
        <a:ext cx="8229600" cy="1587600"/>
      </dsp:txXfrm>
    </dsp:sp>
    <dsp:sp modelId="{60E04A5F-BFA0-304E-93C1-E082E2F1B176}">
      <dsp:nvSpPr>
        <dsp:cNvPr id="0" name=""/>
        <dsp:cNvSpPr/>
      </dsp:nvSpPr>
      <dsp:spPr>
        <a:xfrm>
          <a:off x="411480" y="190517"/>
          <a:ext cx="5760720" cy="53136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a:lnSpc>
              <a:spcPct val="90000"/>
            </a:lnSpc>
            <a:spcBef>
              <a:spcPct val="0"/>
            </a:spcBef>
            <a:spcAft>
              <a:spcPct val="35000"/>
            </a:spcAft>
            <a:buNone/>
          </a:pPr>
          <a:r>
            <a:rPr lang="en-US" sz="1800" b="0" i="0" kern="1200"/>
            <a:t>Denial of service (DoS) attack</a:t>
          </a:r>
          <a:endParaRPr lang="en-US" sz="1800" kern="1200"/>
        </a:p>
      </dsp:txBody>
      <dsp:txXfrm>
        <a:off x="437419" y="216456"/>
        <a:ext cx="5708842" cy="479482"/>
      </dsp:txXfrm>
    </dsp:sp>
    <dsp:sp modelId="{5689D158-BD7C-D64B-9186-4991287F1D74}">
      <dsp:nvSpPr>
        <dsp:cNvPr id="0" name=""/>
        <dsp:cNvSpPr/>
      </dsp:nvSpPr>
      <dsp:spPr>
        <a:xfrm>
          <a:off x="0" y="2406677"/>
          <a:ext cx="8229600" cy="10206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374904" rIns="638708" bIns="128016" numCol="1" spcCol="1270" anchor="t" anchorCtr="0">
          <a:noAutofit/>
        </a:bodyPr>
        <a:lstStyle/>
        <a:p>
          <a:pPr marL="171450" lvl="1" indent="-171450" algn="l" defTabSz="800100">
            <a:lnSpc>
              <a:spcPct val="90000"/>
            </a:lnSpc>
            <a:spcBef>
              <a:spcPct val="0"/>
            </a:spcBef>
            <a:spcAft>
              <a:spcPct val="15000"/>
            </a:spcAft>
            <a:buChar char="•"/>
          </a:pPr>
          <a:r>
            <a:rPr lang="en-US" sz="1800" b="0" i="0" kern="1200"/>
            <a:t>Uses hundreds or thousands of computers to attack target network</a:t>
          </a:r>
          <a:endParaRPr lang="en-US" sz="1800" kern="1200"/>
        </a:p>
        <a:p>
          <a:pPr marL="171450" lvl="1" indent="-171450" algn="l" defTabSz="800100">
            <a:lnSpc>
              <a:spcPct val="90000"/>
            </a:lnSpc>
            <a:spcBef>
              <a:spcPct val="0"/>
            </a:spcBef>
            <a:spcAft>
              <a:spcPct val="15000"/>
            </a:spcAft>
            <a:buChar char="•"/>
          </a:pPr>
          <a:r>
            <a:rPr lang="en-US" sz="1800" b="0" i="0" kern="1200"/>
            <a:t>Can use devices from Internet of Things, mobile devices</a:t>
          </a:r>
          <a:endParaRPr lang="en-US" sz="1800" kern="1200"/>
        </a:p>
      </dsp:txBody>
      <dsp:txXfrm>
        <a:off x="0" y="2406677"/>
        <a:ext cx="8229600" cy="1020600"/>
      </dsp:txXfrm>
    </dsp:sp>
    <dsp:sp modelId="{BAB7576C-7E17-2E43-BAC2-032AF72B567A}">
      <dsp:nvSpPr>
        <dsp:cNvPr id="0" name=""/>
        <dsp:cNvSpPr/>
      </dsp:nvSpPr>
      <dsp:spPr>
        <a:xfrm>
          <a:off x="411480" y="2140997"/>
          <a:ext cx="5760720" cy="53136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a:lnSpc>
              <a:spcPct val="90000"/>
            </a:lnSpc>
            <a:spcBef>
              <a:spcPct val="0"/>
            </a:spcBef>
            <a:spcAft>
              <a:spcPct val="35000"/>
            </a:spcAft>
            <a:buNone/>
          </a:pPr>
          <a:r>
            <a:rPr lang="en-US" sz="1800" b="0" i="0" kern="1200"/>
            <a:t>Distributed Denial of Service (DDoS) attack</a:t>
          </a:r>
          <a:endParaRPr lang="en-US" sz="1800" kern="1200"/>
        </a:p>
      </dsp:txBody>
      <dsp:txXfrm>
        <a:off x="437419" y="2166936"/>
        <a:ext cx="5708842" cy="479482"/>
      </dsp:txXfrm>
    </dsp:sp>
    <dsp:sp modelId="{98FB9E8C-B8C5-0541-8168-57ED01AD4A29}">
      <dsp:nvSpPr>
        <dsp:cNvPr id="0" name=""/>
        <dsp:cNvSpPr/>
      </dsp:nvSpPr>
      <dsp:spPr>
        <a:xfrm>
          <a:off x="0" y="3790157"/>
          <a:ext cx="8229600" cy="4536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C17C83-9148-734A-9675-F5B81F21EBE8}">
      <dsp:nvSpPr>
        <dsp:cNvPr id="0" name=""/>
        <dsp:cNvSpPr/>
      </dsp:nvSpPr>
      <dsp:spPr>
        <a:xfrm>
          <a:off x="411480" y="3524477"/>
          <a:ext cx="5760720" cy="53136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a:lnSpc>
              <a:spcPct val="90000"/>
            </a:lnSpc>
            <a:spcBef>
              <a:spcPct val="0"/>
            </a:spcBef>
            <a:spcAft>
              <a:spcPct val="35000"/>
            </a:spcAft>
            <a:buNone/>
          </a:pPr>
          <a:r>
            <a:rPr lang="en-US" sz="1800" b="0" i="0" kern="1200"/>
            <a:t>DDoS </a:t>
          </a:r>
          <a:r>
            <a:rPr lang="en-US" sz="1800" b="0" i="0" kern="1200" err="1"/>
            <a:t>smokescreening</a:t>
          </a:r>
          <a:endParaRPr lang="en-US" sz="1800" kern="1200"/>
        </a:p>
      </dsp:txBody>
      <dsp:txXfrm>
        <a:off x="437419" y="3550416"/>
        <a:ext cx="5708842" cy="47948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6C0C05-31E9-FB4A-A7F0-D3E53F76C3A0}">
      <dsp:nvSpPr>
        <dsp:cNvPr id="0" name=""/>
        <dsp:cNvSpPr/>
      </dsp:nvSpPr>
      <dsp:spPr>
        <a:xfrm>
          <a:off x="0" y="15557"/>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Largest threat to business institutions come from insider embezzlement</a:t>
          </a:r>
          <a:endParaRPr lang="en-US" sz="2700" kern="1200"/>
        </a:p>
      </dsp:txBody>
      <dsp:txXfrm>
        <a:off x="50889" y="66446"/>
        <a:ext cx="8127822" cy="940692"/>
      </dsp:txXfrm>
    </dsp:sp>
    <dsp:sp modelId="{EDAD13CA-4197-C745-99FA-B214A98027AE}">
      <dsp:nvSpPr>
        <dsp:cNvPr id="0" name=""/>
        <dsp:cNvSpPr/>
      </dsp:nvSpPr>
      <dsp:spPr>
        <a:xfrm>
          <a:off x="0" y="1135787"/>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Employee access to privileged information</a:t>
          </a:r>
          <a:endParaRPr lang="en-US" sz="2700" kern="1200"/>
        </a:p>
      </dsp:txBody>
      <dsp:txXfrm>
        <a:off x="50889" y="1186676"/>
        <a:ext cx="8127822" cy="940692"/>
      </dsp:txXfrm>
    </dsp:sp>
    <dsp:sp modelId="{3F3DE4E4-7E54-0E4F-A909-540E0EFA77B6}">
      <dsp:nvSpPr>
        <dsp:cNvPr id="0" name=""/>
        <dsp:cNvSpPr/>
      </dsp:nvSpPr>
      <dsp:spPr>
        <a:xfrm>
          <a:off x="0" y="2256017"/>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Poor security procedures</a:t>
          </a:r>
          <a:endParaRPr lang="en-US" sz="2700" kern="1200"/>
        </a:p>
      </dsp:txBody>
      <dsp:txXfrm>
        <a:off x="50889" y="2306906"/>
        <a:ext cx="8127822" cy="940692"/>
      </dsp:txXfrm>
    </dsp:sp>
    <dsp:sp modelId="{EE390536-36FC-B94F-9A7E-16EEC57542CD}">
      <dsp:nvSpPr>
        <dsp:cNvPr id="0" name=""/>
        <dsp:cNvSpPr/>
      </dsp:nvSpPr>
      <dsp:spPr>
        <a:xfrm>
          <a:off x="0" y="3376247"/>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Insiders more likely to be source of cyberattacks than outsiders</a:t>
          </a:r>
          <a:endParaRPr lang="en-US" sz="2700" kern="1200"/>
        </a:p>
      </dsp:txBody>
      <dsp:txXfrm>
        <a:off x="50889" y="3427136"/>
        <a:ext cx="8127822" cy="94069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2EDFA6-9A87-6F45-9AE0-37AFA217F9ED}">
      <dsp:nvSpPr>
        <dsp:cNvPr id="0" name=""/>
        <dsp:cNvSpPr/>
      </dsp:nvSpPr>
      <dsp:spPr>
        <a:xfrm>
          <a:off x="0" y="372621"/>
          <a:ext cx="8229600" cy="403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8855F83-ACEA-B24A-A55E-AF0096586964}">
      <dsp:nvSpPr>
        <dsp:cNvPr id="0" name=""/>
        <dsp:cNvSpPr/>
      </dsp:nvSpPr>
      <dsp:spPr>
        <a:xfrm>
          <a:off x="411480" y="136461"/>
          <a:ext cx="576072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Increase in complexity of and demand for software has led to increase in flaws and vulnerabilities</a:t>
          </a:r>
          <a:endParaRPr lang="en-US" sz="1600" kern="1200"/>
        </a:p>
      </dsp:txBody>
      <dsp:txXfrm>
        <a:off x="434537" y="159518"/>
        <a:ext cx="5714606" cy="426206"/>
      </dsp:txXfrm>
    </dsp:sp>
    <dsp:sp modelId="{4DC194DF-A20E-9742-8A1C-A11BC24DED1E}">
      <dsp:nvSpPr>
        <dsp:cNvPr id="0" name=""/>
        <dsp:cNvSpPr/>
      </dsp:nvSpPr>
      <dsp:spPr>
        <a:xfrm>
          <a:off x="0" y="1098381"/>
          <a:ext cx="8229600" cy="882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takes advantage of poorly coded </a:t>
          </a:r>
          <a:r>
            <a:rPr lang="en-US" sz="1600" kern="1200" err="1"/>
            <a:t>wep</a:t>
          </a:r>
          <a:r>
            <a:rPr lang="en-US" sz="1600" kern="1200"/>
            <a:t> app that fails to properly validate or filter data entered by s user.</a:t>
          </a:r>
        </a:p>
      </dsp:txBody>
      <dsp:txXfrm>
        <a:off x="0" y="1098381"/>
        <a:ext cx="8229600" cy="882000"/>
      </dsp:txXfrm>
    </dsp:sp>
    <dsp:sp modelId="{0678C84F-9B45-0748-94A3-D36EF31E5EAD}">
      <dsp:nvSpPr>
        <dsp:cNvPr id="0" name=""/>
        <dsp:cNvSpPr/>
      </dsp:nvSpPr>
      <dsp:spPr>
        <a:xfrm>
          <a:off x="411480" y="862221"/>
          <a:ext cx="576072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S Q L injection attacks</a:t>
          </a:r>
          <a:endParaRPr lang="en-US" sz="1600" kern="1200"/>
        </a:p>
      </dsp:txBody>
      <dsp:txXfrm>
        <a:off x="434537" y="885278"/>
        <a:ext cx="5714606" cy="426206"/>
      </dsp:txXfrm>
    </dsp:sp>
    <dsp:sp modelId="{DE9E57AC-C36B-7242-8A98-8370E2BD23E6}">
      <dsp:nvSpPr>
        <dsp:cNvPr id="0" name=""/>
        <dsp:cNvSpPr/>
      </dsp:nvSpPr>
      <dsp:spPr>
        <a:xfrm>
          <a:off x="0" y="2302941"/>
          <a:ext cx="8229600" cy="882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Software vulnerability that has been previously unreported and for which no patch yet exits</a:t>
          </a:r>
        </a:p>
      </dsp:txBody>
      <dsp:txXfrm>
        <a:off x="0" y="2302941"/>
        <a:ext cx="8229600" cy="882000"/>
      </dsp:txXfrm>
    </dsp:sp>
    <dsp:sp modelId="{33897000-E8F7-E540-ABA1-1CC92655D66F}">
      <dsp:nvSpPr>
        <dsp:cNvPr id="0" name=""/>
        <dsp:cNvSpPr/>
      </dsp:nvSpPr>
      <dsp:spPr>
        <a:xfrm>
          <a:off x="411480" y="2066781"/>
          <a:ext cx="576072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Zero-day vulnerability</a:t>
          </a:r>
          <a:endParaRPr lang="en-US" sz="1600" kern="1200"/>
        </a:p>
      </dsp:txBody>
      <dsp:txXfrm>
        <a:off x="434537" y="2089838"/>
        <a:ext cx="5714606" cy="426206"/>
      </dsp:txXfrm>
    </dsp:sp>
    <dsp:sp modelId="{96E51B01-57FB-374C-A704-4E27A2D433F7}">
      <dsp:nvSpPr>
        <dsp:cNvPr id="0" name=""/>
        <dsp:cNvSpPr/>
      </dsp:nvSpPr>
      <dsp:spPr>
        <a:xfrm>
          <a:off x="0" y="3507501"/>
          <a:ext cx="8229600" cy="882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a:t>Flaw in OpenSSL encryption system that allowed hackers to decrypt an SSL session and discover usernames, passwords, and other user data</a:t>
          </a:r>
        </a:p>
      </dsp:txBody>
      <dsp:txXfrm>
        <a:off x="0" y="3507501"/>
        <a:ext cx="8229600" cy="882000"/>
      </dsp:txXfrm>
    </dsp:sp>
    <dsp:sp modelId="{E8D00F65-E5A9-4C43-A451-AE49730C61A5}">
      <dsp:nvSpPr>
        <dsp:cNvPr id="0" name=""/>
        <dsp:cNvSpPr/>
      </dsp:nvSpPr>
      <dsp:spPr>
        <a:xfrm>
          <a:off x="411480" y="3271341"/>
          <a:ext cx="5760720" cy="47232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Heartbleed bug</a:t>
          </a:r>
        </a:p>
      </dsp:txBody>
      <dsp:txXfrm>
        <a:off x="434537" y="3294398"/>
        <a:ext cx="5714606" cy="42620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09C1F6-938D-4D47-9219-DBAF67295C62}">
      <dsp:nvSpPr>
        <dsp:cNvPr id="0" name=""/>
        <dsp:cNvSpPr/>
      </dsp:nvSpPr>
      <dsp:spPr>
        <a:xfrm>
          <a:off x="0" y="48362"/>
          <a:ext cx="8229600" cy="102667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Social networks an environment for:</a:t>
          </a:r>
          <a:endParaRPr lang="en-US" sz="2700" kern="1200"/>
        </a:p>
      </dsp:txBody>
      <dsp:txXfrm>
        <a:off x="50118" y="98480"/>
        <a:ext cx="8129364" cy="926439"/>
      </dsp:txXfrm>
    </dsp:sp>
    <dsp:sp modelId="{69F462C3-5213-154F-BDB0-F108BF8B0EB4}">
      <dsp:nvSpPr>
        <dsp:cNvPr id="0" name=""/>
        <dsp:cNvSpPr/>
      </dsp:nvSpPr>
      <dsp:spPr>
        <a:xfrm>
          <a:off x="0" y="1075037"/>
          <a:ext cx="8229600" cy="628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b="0" i="0" kern="1200"/>
            <a:t>Viruses, site takeovers, identity fraud, malware-loaded apps, click hijacking, phishing, spam</a:t>
          </a:r>
          <a:endParaRPr lang="en-US" sz="2100" kern="1200"/>
        </a:p>
      </dsp:txBody>
      <dsp:txXfrm>
        <a:off x="0" y="1075037"/>
        <a:ext cx="8229600" cy="628762"/>
      </dsp:txXfrm>
    </dsp:sp>
    <dsp:sp modelId="{7AD09BFD-09B3-D44B-8F7D-9EC9F8793C51}">
      <dsp:nvSpPr>
        <dsp:cNvPr id="0" name=""/>
        <dsp:cNvSpPr/>
      </dsp:nvSpPr>
      <dsp:spPr>
        <a:xfrm>
          <a:off x="0" y="1703800"/>
          <a:ext cx="8229600" cy="102667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Manual sharing scams</a:t>
          </a:r>
          <a:endParaRPr lang="en-US" sz="2700" kern="1200"/>
        </a:p>
      </dsp:txBody>
      <dsp:txXfrm>
        <a:off x="50118" y="1753918"/>
        <a:ext cx="8129364" cy="926439"/>
      </dsp:txXfrm>
    </dsp:sp>
    <dsp:sp modelId="{7CABFBCA-0584-9941-933E-7E528ED428C7}">
      <dsp:nvSpPr>
        <dsp:cNvPr id="0" name=""/>
        <dsp:cNvSpPr/>
      </dsp:nvSpPr>
      <dsp:spPr>
        <a:xfrm>
          <a:off x="0" y="2730474"/>
          <a:ext cx="8229600" cy="628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b="0" i="0" kern="1200"/>
            <a:t>Victims unwittingly share videos, stories, and pictures that include links to malicious sites</a:t>
          </a:r>
          <a:endParaRPr lang="en-US" sz="2100" kern="1200"/>
        </a:p>
      </dsp:txBody>
      <dsp:txXfrm>
        <a:off x="0" y="2730474"/>
        <a:ext cx="8229600" cy="628762"/>
      </dsp:txXfrm>
    </dsp:sp>
    <dsp:sp modelId="{5EA92270-A345-D84A-95BD-6B2E8295E327}">
      <dsp:nvSpPr>
        <dsp:cNvPr id="0" name=""/>
        <dsp:cNvSpPr/>
      </dsp:nvSpPr>
      <dsp:spPr>
        <a:xfrm>
          <a:off x="0" y="3359237"/>
          <a:ext cx="8229600" cy="102667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Other techniques include fake offerings, fake Like buttons, and fake apps</a:t>
          </a:r>
          <a:endParaRPr lang="en-US" sz="2700" kern="1200"/>
        </a:p>
      </dsp:txBody>
      <dsp:txXfrm>
        <a:off x="50118" y="3409355"/>
        <a:ext cx="8129364" cy="926439"/>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2DF090-BC42-5E47-AE1F-1FD3AE7F804E}">
      <dsp:nvSpPr>
        <dsp:cNvPr id="0" name=""/>
        <dsp:cNvSpPr/>
      </dsp:nvSpPr>
      <dsp:spPr>
        <a:xfrm>
          <a:off x="0" y="85026"/>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Little public awareness of mobile device vulnerabilities</a:t>
          </a:r>
          <a:endParaRPr lang="en-US" sz="1700" kern="1200"/>
        </a:p>
      </dsp:txBody>
      <dsp:txXfrm>
        <a:off x="31556" y="116582"/>
        <a:ext cx="8166488" cy="583313"/>
      </dsp:txXfrm>
    </dsp:sp>
    <dsp:sp modelId="{1A93E1B5-099B-AC44-AAF8-B5C3EBFA2E54}">
      <dsp:nvSpPr>
        <dsp:cNvPr id="0" name=""/>
        <dsp:cNvSpPr/>
      </dsp:nvSpPr>
      <dsp:spPr>
        <a:xfrm>
          <a:off x="0" y="780411"/>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2017: Over 26,500 different mobile malware variants identified by Symantec</a:t>
          </a:r>
          <a:endParaRPr lang="en-US" sz="1700" kern="1200"/>
        </a:p>
      </dsp:txBody>
      <dsp:txXfrm>
        <a:off x="31556" y="811967"/>
        <a:ext cx="8166488" cy="583313"/>
      </dsp:txXfrm>
    </dsp:sp>
    <dsp:sp modelId="{0DA3037D-1A31-0240-92B0-C30691B233F9}">
      <dsp:nvSpPr>
        <dsp:cNvPr id="0" name=""/>
        <dsp:cNvSpPr/>
      </dsp:nvSpPr>
      <dsp:spPr>
        <a:xfrm>
          <a:off x="0" y="1475796"/>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Vishing attacks a gullible cell phone users with verbal messages to call a certain number and donate money for starving children</a:t>
          </a:r>
          <a:endParaRPr lang="en-US" sz="1700" kern="1200"/>
        </a:p>
      </dsp:txBody>
      <dsp:txXfrm>
        <a:off x="31556" y="1507352"/>
        <a:ext cx="8166488" cy="583313"/>
      </dsp:txXfrm>
    </dsp:sp>
    <dsp:sp modelId="{E9EC518C-4629-B749-976B-344DCB720F63}">
      <dsp:nvSpPr>
        <dsp:cNvPr id="0" name=""/>
        <dsp:cNvSpPr/>
      </dsp:nvSpPr>
      <dsp:spPr>
        <a:xfrm>
          <a:off x="0" y="2122221"/>
          <a:ext cx="8229600" cy="281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1590" rIns="120904" bIns="21590" numCol="1" spcCol="1270" anchor="t" anchorCtr="0">
          <a:noAutofit/>
        </a:bodyPr>
        <a:lstStyle/>
        <a:p>
          <a:pPr marL="114300" lvl="1" indent="-114300" algn="l" defTabSz="577850">
            <a:lnSpc>
              <a:spcPct val="90000"/>
            </a:lnSpc>
            <a:spcBef>
              <a:spcPct val="0"/>
            </a:spcBef>
            <a:spcAft>
              <a:spcPct val="20000"/>
            </a:spcAft>
            <a:buChar char="•"/>
          </a:pPr>
          <a:endParaRPr lang="en-US" sz="1300" kern="1200"/>
        </a:p>
      </dsp:txBody>
      <dsp:txXfrm>
        <a:off x="0" y="2122221"/>
        <a:ext cx="8229600" cy="281520"/>
      </dsp:txXfrm>
    </dsp:sp>
    <dsp:sp modelId="{F2342E87-7EAE-2842-8B39-989C1CB53E33}">
      <dsp:nvSpPr>
        <dsp:cNvPr id="0" name=""/>
        <dsp:cNvSpPr/>
      </dsp:nvSpPr>
      <dsp:spPr>
        <a:xfrm>
          <a:off x="0" y="2403741"/>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Smishing a</a:t>
          </a:r>
          <a:r>
            <a:rPr lang="en-GB" sz="1700" b="0" i="0" kern="1200"/>
            <a:t>ttacks exploit SMS/text messages, which can contain e-mail and website addresses that can lead  innocent user to malware site</a:t>
          </a:r>
          <a:endParaRPr lang="en-US" sz="1700" kern="1200"/>
        </a:p>
      </dsp:txBody>
      <dsp:txXfrm>
        <a:off x="31556" y="2435297"/>
        <a:ext cx="8166488" cy="583313"/>
      </dsp:txXfrm>
    </dsp:sp>
    <dsp:sp modelId="{121251BE-88C8-E841-A330-9BE1B0A73EFC}">
      <dsp:nvSpPr>
        <dsp:cNvPr id="0" name=""/>
        <dsp:cNvSpPr/>
      </dsp:nvSpPr>
      <dsp:spPr>
        <a:xfrm>
          <a:off x="0" y="3099126"/>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SMS spoofing – luring user to a malicious website by sending a text from a legitimate organisation.</a:t>
          </a:r>
          <a:endParaRPr lang="en-US" sz="1700" kern="1200"/>
        </a:p>
      </dsp:txBody>
      <dsp:txXfrm>
        <a:off x="31556" y="3130682"/>
        <a:ext cx="8166488" cy="583313"/>
      </dsp:txXfrm>
    </dsp:sp>
    <dsp:sp modelId="{96BF973F-7DEB-0A41-B9AF-5C432BEC7A6A}">
      <dsp:nvSpPr>
        <dsp:cNvPr id="0" name=""/>
        <dsp:cNvSpPr/>
      </dsp:nvSpPr>
      <dsp:spPr>
        <a:xfrm>
          <a:off x="0" y="3794511"/>
          <a:ext cx="8229600" cy="6464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err="1"/>
            <a:t>Madware</a:t>
          </a:r>
          <a:r>
            <a:rPr lang="en-US" sz="1700" b="0" i="0" kern="1200"/>
            <a:t>  - innocent-looking apps that contain adware that launches pop-up ads</a:t>
          </a:r>
          <a:endParaRPr lang="en-US" sz="1700" kern="1200"/>
        </a:p>
      </dsp:txBody>
      <dsp:txXfrm>
        <a:off x="31556" y="3826067"/>
        <a:ext cx="8166488" cy="583313"/>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44F8B9-AFF3-0940-A653-916F2B527E5A}">
      <dsp:nvSpPr>
        <dsp:cNvPr id="0" name=""/>
        <dsp:cNvSpPr/>
      </dsp:nvSpPr>
      <dsp:spPr>
        <a:xfrm>
          <a:off x="0" y="3418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D D o S attacks</a:t>
          </a:r>
          <a:endParaRPr lang="en-US" sz="1800" kern="1200"/>
        </a:p>
      </dsp:txBody>
      <dsp:txXfrm>
        <a:off x="33412" y="67599"/>
        <a:ext cx="8162776" cy="617626"/>
      </dsp:txXfrm>
    </dsp:sp>
    <dsp:sp modelId="{8CDF6005-3F02-FC43-B8B4-D2A8AA01B092}">
      <dsp:nvSpPr>
        <dsp:cNvPr id="0" name=""/>
        <dsp:cNvSpPr/>
      </dsp:nvSpPr>
      <dsp:spPr>
        <a:xfrm>
          <a:off x="0" y="77047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Infrastructure scanning, which assess the security level of the infrastructure.</a:t>
          </a:r>
          <a:endParaRPr lang="en-US" sz="1800" kern="1200"/>
        </a:p>
      </dsp:txBody>
      <dsp:txXfrm>
        <a:off x="33412" y="803889"/>
        <a:ext cx="8162776" cy="617626"/>
      </dsp:txXfrm>
    </dsp:sp>
    <dsp:sp modelId="{D028D0B1-972D-F749-BE99-7BDF5499DE14}">
      <dsp:nvSpPr>
        <dsp:cNvPr id="0" name=""/>
        <dsp:cNvSpPr/>
      </dsp:nvSpPr>
      <dsp:spPr>
        <a:xfrm>
          <a:off x="0" y="150676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Lower-tech phishing attacks yield passwords and access</a:t>
          </a:r>
          <a:endParaRPr lang="en-US" sz="1800" kern="1200"/>
        </a:p>
      </dsp:txBody>
      <dsp:txXfrm>
        <a:off x="33412" y="1540179"/>
        <a:ext cx="8162776" cy="617626"/>
      </dsp:txXfrm>
    </dsp:sp>
    <dsp:sp modelId="{3AAFA3D1-8966-9842-83C1-D657656A9FEE}">
      <dsp:nvSpPr>
        <dsp:cNvPr id="0" name=""/>
        <dsp:cNvSpPr/>
      </dsp:nvSpPr>
      <dsp:spPr>
        <a:xfrm>
          <a:off x="0" y="224305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Use of cloud storage to connect linked accounts</a:t>
          </a:r>
          <a:endParaRPr lang="en-US" sz="1800" kern="1200"/>
        </a:p>
      </dsp:txBody>
      <dsp:txXfrm>
        <a:off x="33412" y="2276469"/>
        <a:ext cx="8162776" cy="617626"/>
      </dsp:txXfrm>
    </dsp:sp>
    <dsp:sp modelId="{932D0ED0-39D0-FD4C-B2A2-309C59216984}">
      <dsp:nvSpPr>
        <dsp:cNvPr id="0" name=""/>
        <dsp:cNvSpPr/>
      </dsp:nvSpPr>
      <dsp:spPr>
        <a:xfrm>
          <a:off x="0" y="297934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Lack of encryption and strong security procedures</a:t>
          </a:r>
          <a:endParaRPr lang="en-US" sz="1800" kern="1200"/>
        </a:p>
      </dsp:txBody>
      <dsp:txXfrm>
        <a:off x="33412" y="3012759"/>
        <a:ext cx="8162776" cy="617626"/>
      </dsp:txXfrm>
    </dsp:sp>
    <dsp:sp modelId="{AD2D179C-581F-9744-8A2A-A7F29DFFF8FD}">
      <dsp:nvSpPr>
        <dsp:cNvPr id="0" name=""/>
        <dsp:cNvSpPr/>
      </dsp:nvSpPr>
      <dsp:spPr>
        <a:xfrm>
          <a:off x="0" y="3715637"/>
          <a:ext cx="8229600" cy="6844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Most organisations are not taking the responsibility for the security of their data in the cloud, instead looking to their cloud providers to provide that security</a:t>
          </a:r>
          <a:endParaRPr lang="en-US" sz="1800" kern="1200"/>
        </a:p>
      </dsp:txBody>
      <dsp:txXfrm>
        <a:off x="33412" y="3749049"/>
        <a:ext cx="8162776" cy="61762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4F15B-5E6C-4FAF-963D-82B06D8C4392}">
      <dsp:nvSpPr>
        <dsp:cNvPr id="0" name=""/>
        <dsp:cNvSpPr/>
      </dsp:nvSpPr>
      <dsp:spPr>
        <a:xfrm>
          <a:off x="0" y="3535"/>
          <a:ext cx="8229600" cy="75314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F3B52D-0EB2-4335-A0C2-9B425C2776A6}">
      <dsp:nvSpPr>
        <dsp:cNvPr id="0" name=""/>
        <dsp:cNvSpPr/>
      </dsp:nvSpPr>
      <dsp:spPr>
        <a:xfrm>
          <a:off x="227827" y="172994"/>
          <a:ext cx="414231" cy="41423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F1A203B-62E0-4FDC-869C-193222B177F2}">
      <dsp:nvSpPr>
        <dsp:cNvPr id="0" name=""/>
        <dsp:cNvSpPr/>
      </dsp:nvSpPr>
      <dsp:spPr>
        <a:xfrm>
          <a:off x="869886" y="3535"/>
          <a:ext cx="7359713" cy="753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708" tIns="79708" rIns="79708" bIns="79708" numCol="1" spcCol="1270" anchor="ctr" anchorCtr="0">
          <a:noAutofit/>
        </a:bodyPr>
        <a:lstStyle/>
        <a:p>
          <a:pPr marL="0" lvl="0" indent="0" algn="l" defTabSz="844550">
            <a:lnSpc>
              <a:spcPct val="90000"/>
            </a:lnSpc>
            <a:spcBef>
              <a:spcPct val="0"/>
            </a:spcBef>
            <a:spcAft>
              <a:spcPct val="35000"/>
            </a:spcAft>
            <a:buNone/>
          </a:pPr>
          <a:r>
            <a:rPr lang="en-US" sz="1900" b="0" i="0" kern="1200"/>
            <a:t>Challenging environment to protect</a:t>
          </a:r>
          <a:endParaRPr lang="en-US" sz="1900" kern="1200"/>
        </a:p>
      </dsp:txBody>
      <dsp:txXfrm>
        <a:off x="869886" y="3535"/>
        <a:ext cx="7359713" cy="753148"/>
      </dsp:txXfrm>
    </dsp:sp>
    <dsp:sp modelId="{8EF29317-B18A-4058-9671-9352E48346BD}">
      <dsp:nvSpPr>
        <dsp:cNvPr id="0" name=""/>
        <dsp:cNvSpPr/>
      </dsp:nvSpPr>
      <dsp:spPr>
        <a:xfrm>
          <a:off x="0" y="944971"/>
          <a:ext cx="8229600" cy="75314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B05904-85D6-41C8-BF11-682DCA53A2E1}">
      <dsp:nvSpPr>
        <dsp:cNvPr id="0" name=""/>
        <dsp:cNvSpPr/>
      </dsp:nvSpPr>
      <dsp:spPr>
        <a:xfrm>
          <a:off x="227827" y="1114429"/>
          <a:ext cx="414231" cy="41423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5706D91-5ADF-445F-AFB0-C336BA2B0DD9}">
      <dsp:nvSpPr>
        <dsp:cNvPr id="0" name=""/>
        <dsp:cNvSpPr/>
      </dsp:nvSpPr>
      <dsp:spPr>
        <a:xfrm>
          <a:off x="869886" y="944971"/>
          <a:ext cx="7359713" cy="753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708" tIns="79708" rIns="79708" bIns="79708" numCol="1" spcCol="1270" anchor="ctr" anchorCtr="0">
          <a:noAutofit/>
        </a:bodyPr>
        <a:lstStyle/>
        <a:p>
          <a:pPr marL="0" lvl="0" indent="0" algn="l" defTabSz="844550">
            <a:lnSpc>
              <a:spcPct val="90000"/>
            </a:lnSpc>
            <a:spcBef>
              <a:spcPct val="0"/>
            </a:spcBef>
            <a:spcAft>
              <a:spcPct val="35000"/>
            </a:spcAft>
            <a:buNone/>
          </a:pPr>
          <a:r>
            <a:rPr lang="en-US" sz="1900" b="0" i="0" kern="1200"/>
            <a:t>Vast quantity of interconnected links</a:t>
          </a:r>
          <a:endParaRPr lang="en-US" sz="1900" kern="1200"/>
        </a:p>
      </dsp:txBody>
      <dsp:txXfrm>
        <a:off x="869886" y="944971"/>
        <a:ext cx="7359713" cy="753148"/>
      </dsp:txXfrm>
    </dsp:sp>
    <dsp:sp modelId="{1DF5B3D3-47FE-4E64-B86F-954B71934A38}">
      <dsp:nvSpPr>
        <dsp:cNvPr id="0" name=""/>
        <dsp:cNvSpPr/>
      </dsp:nvSpPr>
      <dsp:spPr>
        <a:xfrm>
          <a:off x="0" y="1886407"/>
          <a:ext cx="8229600" cy="75314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72E35C-0868-4D55-8FA4-92B7EA0CA4B0}">
      <dsp:nvSpPr>
        <dsp:cNvPr id="0" name=""/>
        <dsp:cNvSpPr/>
      </dsp:nvSpPr>
      <dsp:spPr>
        <a:xfrm>
          <a:off x="227827" y="2055865"/>
          <a:ext cx="414231" cy="41423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5DB3DA5-A0EA-4B83-AF6E-CBDCE497AFBB}">
      <dsp:nvSpPr>
        <dsp:cNvPr id="0" name=""/>
        <dsp:cNvSpPr/>
      </dsp:nvSpPr>
      <dsp:spPr>
        <a:xfrm>
          <a:off x="869886" y="1886407"/>
          <a:ext cx="7359713" cy="753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708" tIns="79708" rIns="79708" bIns="79708" numCol="1" spcCol="1270" anchor="ctr" anchorCtr="0">
          <a:noAutofit/>
        </a:bodyPr>
        <a:lstStyle/>
        <a:p>
          <a:pPr marL="0" lvl="0" indent="0" algn="l" defTabSz="844550">
            <a:lnSpc>
              <a:spcPct val="90000"/>
            </a:lnSpc>
            <a:spcBef>
              <a:spcPct val="0"/>
            </a:spcBef>
            <a:spcAft>
              <a:spcPct val="35000"/>
            </a:spcAft>
            <a:buNone/>
          </a:pPr>
          <a:r>
            <a:rPr lang="en-US" sz="1900" b="0" i="0" kern="1200"/>
            <a:t>Near identical devices with long service lives</a:t>
          </a:r>
          <a:endParaRPr lang="en-US" sz="1900" kern="1200"/>
        </a:p>
      </dsp:txBody>
      <dsp:txXfrm>
        <a:off x="869886" y="1886407"/>
        <a:ext cx="7359713" cy="753148"/>
      </dsp:txXfrm>
    </dsp:sp>
    <dsp:sp modelId="{4C7F33D5-8C2C-4745-9FAE-482FDB8D2B76}">
      <dsp:nvSpPr>
        <dsp:cNvPr id="0" name=""/>
        <dsp:cNvSpPr/>
      </dsp:nvSpPr>
      <dsp:spPr>
        <a:xfrm>
          <a:off x="0" y="2827842"/>
          <a:ext cx="8229600" cy="75314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3EDB96-C81B-4F09-9120-6F8F5E8C9DC9}">
      <dsp:nvSpPr>
        <dsp:cNvPr id="0" name=""/>
        <dsp:cNvSpPr/>
      </dsp:nvSpPr>
      <dsp:spPr>
        <a:xfrm>
          <a:off x="227827" y="2997301"/>
          <a:ext cx="414231" cy="41423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9E023A-AB87-43F9-A795-2D0AAFDB2369}">
      <dsp:nvSpPr>
        <dsp:cNvPr id="0" name=""/>
        <dsp:cNvSpPr/>
      </dsp:nvSpPr>
      <dsp:spPr>
        <a:xfrm>
          <a:off x="869886" y="2827842"/>
          <a:ext cx="7359713" cy="753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708" tIns="79708" rIns="79708" bIns="79708" numCol="1" spcCol="1270" anchor="ctr" anchorCtr="0">
          <a:noAutofit/>
        </a:bodyPr>
        <a:lstStyle/>
        <a:p>
          <a:pPr marL="0" lvl="0" indent="0" algn="l" defTabSz="844550">
            <a:lnSpc>
              <a:spcPct val="90000"/>
            </a:lnSpc>
            <a:spcBef>
              <a:spcPct val="0"/>
            </a:spcBef>
            <a:spcAft>
              <a:spcPct val="35000"/>
            </a:spcAft>
            <a:buNone/>
          </a:pPr>
          <a:r>
            <a:rPr lang="en-US" sz="1900" b="0" i="0" kern="1200"/>
            <a:t>Many devices have no upgrade features</a:t>
          </a:r>
          <a:endParaRPr lang="en-US" sz="1900" kern="1200"/>
        </a:p>
      </dsp:txBody>
      <dsp:txXfrm>
        <a:off x="869886" y="2827842"/>
        <a:ext cx="7359713" cy="753148"/>
      </dsp:txXfrm>
    </dsp:sp>
    <dsp:sp modelId="{3D9FADE1-9812-4908-B269-12434CF26729}">
      <dsp:nvSpPr>
        <dsp:cNvPr id="0" name=""/>
        <dsp:cNvSpPr/>
      </dsp:nvSpPr>
      <dsp:spPr>
        <a:xfrm>
          <a:off x="0" y="3769278"/>
          <a:ext cx="8229600" cy="75314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C35EEB-B87B-4971-B441-47F5AD0C2888}">
      <dsp:nvSpPr>
        <dsp:cNvPr id="0" name=""/>
        <dsp:cNvSpPr/>
      </dsp:nvSpPr>
      <dsp:spPr>
        <a:xfrm>
          <a:off x="227827" y="3938736"/>
          <a:ext cx="414231" cy="41423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3CAC7E-ED07-4B69-8CF0-521F62DDBFE7}">
      <dsp:nvSpPr>
        <dsp:cNvPr id="0" name=""/>
        <dsp:cNvSpPr/>
      </dsp:nvSpPr>
      <dsp:spPr>
        <a:xfrm>
          <a:off x="869886" y="3769278"/>
          <a:ext cx="7359713" cy="753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708" tIns="79708" rIns="79708" bIns="79708" numCol="1" spcCol="1270" anchor="ctr" anchorCtr="0">
          <a:noAutofit/>
        </a:bodyPr>
        <a:lstStyle/>
        <a:p>
          <a:pPr marL="0" lvl="0" indent="0" algn="l" defTabSz="844550">
            <a:lnSpc>
              <a:spcPct val="90000"/>
            </a:lnSpc>
            <a:spcBef>
              <a:spcPct val="0"/>
            </a:spcBef>
            <a:spcAft>
              <a:spcPct val="35000"/>
            </a:spcAft>
            <a:buNone/>
          </a:pPr>
          <a:r>
            <a:rPr lang="en-US" sz="1900" b="0" i="0" kern="1200"/>
            <a:t>Little visibility into workings, data, or security</a:t>
          </a:r>
          <a:endParaRPr lang="en-US" sz="1900" kern="1200"/>
        </a:p>
      </dsp:txBody>
      <dsp:txXfrm>
        <a:off x="869886" y="3769278"/>
        <a:ext cx="7359713" cy="7531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1FB6F2-A0E4-E246-A81F-588956EF3CDA}">
      <dsp:nvSpPr>
        <dsp:cNvPr id="0" name=""/>
        <dsp:cNvSpPr/>
      </dsp:nvSpPr>
      <dsp:spPr>
        <a:xfrm>
          <a:off x="0" y="350481"/>
          <a:ext cx="8229600" cy="2268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416560" rIns="638708" bIns="142240" numCol="1" spcCol="1270" anchor="t" anchorCtr="0">
          <a:noAutofit/>
        </a:bodyPr>
        <a:lstStyle/>
        <a:p>
          <a:pPr marL="228600" lvl="1" indent="-228600" algn="l" defTabSz="889000">
            <a:lnSpc>
              <a:spcPct val="90000"/>
            </a:lnSpc>
            <a:spcBef>
              <a:spcPct val="0"/>
            </a:spcBef>
            <a:spcAft>
              <a:spcPct val="15000"/>
            </a:spcAft>
            <a:buChar char="•"/>
          </a:pPr>
          <a:r>
            <a:rPr lang="en-US" sz="2000" b="0" i="0" kern="1200"/>
            <a:t>New technologies must be used</a:t>
          </a:r>
          <a:endParaRPr lang="en-US" sz="2000" kern="1200"/>
        </a:p>
        <a:p>
          <a:pPr marL="228600" lvl="1" indent="-228600" algn="l" defTabSz="889000">
            <a:lnSpc>
              <a:spcPct val="90000"/>
            </a:lnSpc>
            <a:spcBef>
              <a:spcPct val="0"/>
            </a:spcBef>
            <a:spcAft>
              <a:spcPct val="15000"/>
            </a:spcAft>
            <a:buChar char="•"/>
          </a:pPr>
          <a:r>
            <a:rPr lang="en-US" sz="2000" b="0" i="0" kern="1200"/>
            <a:t>Organizational policies and procedures are required to ensure the technologies are not subverted.</a:t>
          </a:r>
          <a:endParaRPr lang="en-US" sz="2000" kern="1200"/>
        </a:p>
        <a:p>
          <a:pPr marL="228600" lvl="1" indent="-228600" algn="l" defTabSz="889000">
            <a:lnSpc>
              <a:spcPct val="90000"/>
            </a:lnSpc>
            <a:spcBef>
              <a:spcPct val="0"/>
            </a:spcBef>
            <a:spcAft>
              <a:spcPct val="15000"/>
            </a:spcAft>
            <a:buChar char="•"/>
          </a:pPr>
          <a:r>
            <a:rPr lang="en-US" sz="2000" b="0" i="0" kern="1200"/>
            <a:t>Industry standards and government laws are required to enforce payment mechanisms, as well as to investigate and prosecute violators of laws.</a:t>
          </a:r>
          <a:endParaRPr lang="en-US" sz="2000" kern="1200"/>
        </a:p>
      </dsp:txBody>
      <dsp:txXfrm>
        <a:off x="0" y="350481"/>
        <a:ext cx="8229600" cy="2268000"/>
      </dsp:txXfrm>
    </dsp:sp>
    <dsp:sp modelId="{D9D190D2-8992-CB4A-B877-53A4A908281D}">
      <dsp:nvSpPr>
        <dsp:cNvPr id="0" name=""/>
        <dsp:cNvSpPr/>
      </dsp:nvSpPr>
      <dsp:spPr>
        <a:xfrm>
          <a:off x="411480" y="55281"/>
          <a:ext cx="5760720" cy="5904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89000">
            <a:lnSpc>
              <a:spcPct val="90000"/>
            </a:lnSpc>
            <a:spcBef>
              <a:spcPct val="0"/>
            </a:spcBef>
            <a:spcAft>
              <a:spcPct val="35000"/>
            </a:spcAft>
            <a:buNone/>
          </a:pPr>
          <a:r>
            <a:rPr lang="en-US" sz="2000" b="0" i="0" kern="1200"/>
            <a:t>To achieve highest degree of security</a:t>
          </a:r>
          <a:endParaRPr lang="en-US" sz="2000" kern="1200"/>
        </a:p>
      </dsp:txBody>
      <dsp:txXfrm>
        <a:off x="440301" y="84102"/>
        <a:ext cx="5703078" cy="532758"/>
      </dsp:txXfrm>
    </dsp:sp>
    <dsp:sp modelId="{FC83EC5C-A121-F547-81BE-D6EAE3A11348}">
      <dsp:nvSpPr>
        <dsp:cNvPr id="0" name=""/>
        <dsp:cNvSpPr/>
      </dsp:nvSpPr>
      <dsp:spPr>
        <a:xfrm>
          <a:off x="0" y="3021681"/>
          <a:ext cx="8229600" cy="1449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416560" rIns="638708" bIns="142240" numCol="1" spcCol="1270" anchor="t" anchorCtr="0">
          <a:noAutofit/>
        </a:bodyPr>
        <a:lstStyle/>
        <a:p>
          <a:pPr marL="228600" lvl="1" indent="-228600" algn="l" defTabSz="889000">
            <a:lnSpc>
              <a:spcPct val="90000"/>
            </a:lnSpc>
            <a:spcBef>
              <a:spcPct val="0"/>
            </a:spcBef>
            <a:spcAft>
              <a:spcPct val="15000"/>
            </a:spcAft>
            <a:buChar char="•"/>
          </a:pPr>
          <a:r>
            <a:rPr lang="en-US" sz="2000" b="0" i="0" kern="1200"/>
            <a:t>Time value of information as there is to money</a:t>
          </a:r>
          <a:endParaRPr lang="en-US" sz="2000" kern="1200"/>
        </a:p>
        <a:p>
          <a:pPr marL="228600" lvl="1" indent="-228600" algn="l" defTabSz="889000">
            <a:lnSpc>
              <a:spcPct val="90000"/>
            </a:lnSpc>
            <a:spcBef>
              <a:spcPct val="0"/>
            </a:spcBef>
            <a:spcAft>
              <a:spcPct val="15000"/>
            </a:spcAft>
            <a:buChar char="•"/>
          </a:pPr>
          <a:r>
            <a:rPr lang="en-US" sz="2000" b="0" i="0" kern="1200"/>
            <a:t>Cost of security versus potential loss</a:t>
          </a:r>
          <a:endParaRPr lang="en-US" sz="2000" kern="1200"/>
        </a:p>
        <a:p>
          <a:pPr marL="228600" lvl="1" indent="-228600" algn="l" defTabSz="889000">
            <a:lnSpc>
              <a:spcPct val="90000"/>
            </a:lnSpc>
            <a:spcBef>
              <a:spcPct val="0"/>
            </a:spcBef>
            <a:spcAft>
              <a:spcPct val="15000"/>
            </a:spcAft>
            <a:buChar char="•"/>
          </a:pPr>
          <a:r>
            <a:rPr lang="en-US" sz="2000" b="0" i="0" kern="1200"/>
            <a:t>Security often breaks at weakest link</a:t>
          </a:r>
          <a:endParaRPr lang="en-US" sz="2000" kern="1200"/>
        </a:p>
      </dsp:txBody>
      <dsp:txXfrm>
        <a:off x="0" y="3021681"/>
        <a:ext cx="8229600" cy="1449000"/>
      </dsp:txXfrm>
    </dsp:sp>
    <dsp:sp modelId="{089C3A97-E867-494A-ADE5-FCCD660D903E}">
      <dsp:nvSpPr>
        <dsp:cNvPr id="0" name=""/>
        <dsp:cNvSpPr/>
      </dsp:nvSpPr>
      <dsp:spPr>
        <a:xfrm>
          <a:off x="411480" y="2726481"/>
          <a:ext cx="5760720" cy="5904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89000">
            <a:lnSpc>
              <a:spcPct val="90000"/>
            </a:lnSpc>
            <a:spcBef>
              <a:spcPct val="0"/>
            </a:spcBef>
            <a:spcAft>
              <a:spcPct val="35000"/>
            </a:spcAft>
            <a:buNone/>
          </a:pPr>
          <a:r>
            <a:rPr lang="en-US" sz="2000" b="0" i="0" kern="1200"/>
            <a:t>Other factors</a:t>
          </a:r>
          <a:endParaRPr lang="en-US" sz="2000" kern="1200"/>
        </a:p>
      </dsp:txBody>
      <dsp:txXfrm>
        <a:off x="440301" y="2755302"/>
        <a:ext cx="5703078" cy="532758"/>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8380E-3EF7-B941-8BBB-5C9297F9C5CE}">
      <dsp:nvSpPr>
        <dsp:cNvPr id="0" name=""/>
        <dsp:cNvSpPr/>
      </dsp:nvSpPr>
      <dsp:spPr>
        <a:xfrm>
          <a:off x="1645920" y="2046"/>
          <a:ext cx="6583680" cy="105985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27742" tIns="269202" rIns="127742" bIns="269202" numCol="1" spcCol="1270" anchor="t" anchorCtr="0">
          <a:noAutofit/>
        </a:bodyPr>
        <a:lstStyle/>
        <a:p>
          <a:pPr marL="0" lvl="0" indent="0" algn="l" defTabSz="800100">
            <a:lnSpc>
              <a:spcPct val="90000"/>
            </a:lnSpc>
            <a:spcBef>
              <a:spcPct val="0"/>
            </a:spcBef>
            <a:spcAft>
              <a:spcPct val="35000"/>
            </a:spcAft>
            <a:buNone/>
          </a:pPr>
          <a:r>
            <a:rPr lang="en-US" sz="1800" kern="1200"/>
            <a:t>Protecting Internet communications</a:t>
          </a:r>
        </a:p>
        <a:p>
          <a:pPr marL="114300" lvl="1" indent="-114300" algn="l" defTabSz="622300">
            <a:lnSpc>
              <a:spcPct val="90000"/>
            </a:lnSpc>
            <a:spcBef>
              <a:spcPct val="0"/>
            </a:spcBef>
            <a:spcAft>
              <a:spcPct val="15000"/>
            </a:spcAft>
            <a:buChar char="•"/>
          </a:pPr>
          <a:r>
            <a:rPr lang="en-US" sz="1400" kern="1200"/>
            <a:t>Encryption</a:t>
          </a:r>
        </a:p>
      </dsp:txBody>
      <dsp:txXfrm>
        <a:off x="1645920" y="2046"/>
        <a:ext cx="6583680" cy="1059852"/>
      </dsp:txXfrm>
    </dsp:sp>
    <dsp:sp modelId="{1C08C33D-96C7-1E46-8203-C43B5714F236}">
      <dsp:nvSpPr>
        <dsp:cNvPr id="0" name=""/>
        <dsp:cNvSpPr/>
      </dsp:nvSpPr>
      <dsp:spPr>
        <a:xfrm>
          <a:off x="0" y="2046"/>
          <a:ext cx="1645920" cy="1059852"/>
        </a:xfrm>
        <a:prstGeom prst="rect">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097" tIns="104690" rIns="87097" bIns="104690" numCol="1" spcCol="1270" anchor="ctr" anchorCtr="0">
          <a:noAutofit/>
        </a:bodyPr>
        <a:lstStyle/>
        <a:p>
          <a:pPr marL="0" lvl="0" indent="0" algn="ctr" defTabSz="977900">
            <a:lnSpc>
              <a:spcPct val="90000"/>
            </a:lnSpc>
            <a:spcBef>
              <a:spcPct val="0"/>
            </a:spcBef>
            <a:spcAft>
              <a:spcPct val="35000"/>
            </a:spcAft>
            <a:buNone/>
          </a:pPr>
          <a:r>
            <a:rPr lang="en-US" sz="2200" kern="1200"/>
            <a:t>Protecting</a:t>
          </a:r>
        </a:p>
      </dsp:txBody>
      <dsp:txXfrm>
        <a:off x="0" y="2046"/>
        <a:ext cx="1645920" cy="1059852"/>
      </dsp:txXfrm>
    </dsp:sp>
    <dsp:sp modelId="{16F69708-7D0A-0E4B-98E8-6B0B2C96B796}">
      <dsp:nvSpPr>
        <dsp:cNvPr id="0" name=""/>
        <dsp:cNvSpPr/>
      </dsp:nvSpPr>
      <dsp:spPr>
        <a:xfrm>
          <a:off x="1645920" y="1125489"/>
          <a:ext cx="6583680" cy="105985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27742" tIns="269202" rIns="127742" bIns="269202" numCol="1" spcCol="1270" anchor="t" anchorCtr="0">
          <a:noAutofit/>
        </a:bodyPr>
        <a:lstStyle/>
        <a:p>
          <a:pPr marL="0" lvl="0" indent="0" algn="l" defTabSz="800100">
            <a:lnSpc>
              <a:spcPct val="90000"/>
            </a:lnSpc>
            <a:spcBef>
              <a:spcPct val="0"/>
            </a:spcBef>
            <a:spcAft>
              <a:spcPct val="35000"/>
            </a:spcAft>
            <a:buNone/>
          </a:pPr>
          <a:r>
            <a:rPr lang="en-US" sz="1800" kern="1200"/>
            <a:t>Securing channels of communication</a:t>
          </a:r>
        </a:p>
        <a:p>
          <a:pPr marL="114300" lvl="1" indent="-114300" algn="l" defTabSz="622300">
            <a:lnSpc>
              <a:spcPct val="90000"/>
            </a:lnSpc>
            <a:spcBef>
              <a:spcPct val="0"/>
            </a:spcBef>
            <a:spcAft>
              <a:spcPct val="15000"/>
            </a:spcAft>
            <a:buChar char="•"/>
          </a:pPr>
          <a:r>
            <a:rPr lang="en-US" sz="1400" kern="1200"/>
            <a:t>S S L, T L S, V P N s, Wi-Fi</a:t>
          </a:r>
        </a:p>
      </dsp:txBody>
      <dsp:txXfrm>
        <a:off x="1645920" y="1125489"/>
        <a:ext cx="6583680" cy="1059852"/>
      </dsp:txXfrm>
    </dsp:sp>
    <dsp:sp modelId="{B89FBD5F-5D12-9840-90EA-E44E63244D13}">
      <dsp:nvSpPr>
        <dsp:cNvPr id="0" name=""/>
        <dsp:cNvSpPr/>
      </dsp:nvSpPr>
      <dsp:spPr>
        <a:xfrm>
          <a:off x="0" y="1125489"/>
          <a:ext cx="1645920" cy="1059852"/>
        </a:xfrm>
        <a:prstGeom prst="rect">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097" tIns="104690" rIns="87097" bIns="104690" numCol="1" spcCol="1270" anchor="ctr" anchorCtr="0">
          <a:noAutofit/>
        </a:bodyPr>
        <a:lstStyle/>
        <a:p>
          <a:pPr marL="0" lvl="0" indent="0" algn="ctr" defTabSz="977900">
            <a:lnSpc>
              <a:spcPct val="90000"/>
            </a:lnSpc>
            <a:spcBef>
              <a:spcPct val="0"/>
            </a:spcBef>
            <a:spcAft>
              <a:spcPct val="35000"/>
            </a:spcAft>
            <a:buNone/>
          </a:pPr>
          <a:r>
            <a:rPr lang="en-US" sz="2200" kern="1200"/>
            <a:t>Securing</a:t>
          </a:r>
        </a:p>
      </dsp:txBody>
      <dsp:txXfrm>
        <a:off x="0" y="1125489"/>
        <a:ext cx="1645920" cy="1059852"/>
      </dsp:txXfrm>
    </dsp:sp>
    <dsp:sp modelId="{4EB85AE4-9C07-E94E-A3B4-0A30917764BC}">
      <dsp:nvSpPr>
        <dsp:cNvPr id="0" name=""/>
        <dsp:cNvSpPr/>
      </dsp:nvSpPr>
      <dsp:spPr>
        <a:xfrm>
          <a:off x="1645920" y="2248933"/>
          <a:ext cx="6583680" cy="105985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27742" tIns="269202" rIns="127742" bIns="269202" numCol="1" spcCol="1270" anchor="t" anchorCtr="0">
          <a:noAutofit/>
        </a:bodyPr>
        <a:lstStyle/>
        <a:p>
          <a:pPr marL="0" lvl="0" indent="0" algn="l" defTabSz="800100">
            <a:lnSpc>
              <a:spcPct val="90000"/>
            </a:lnSpc>
            <a:spcBef>
              <a:spcPct val="0"/>
            </a:spcBef>
            <a:spcAft>
              <a:spcPct val="35000"/>
            </a:spcAft>
            <a:buNone/>
          </a:pPr>
          <a:r>
            <a:rPr lang="en-US" sz="1800" kern="1200"/>
            <a:t>Protecting networks</a:t>
          </a:r>
        </a:p>
        <a:p>
          <a:pPr marL="114300" lvl="1" indent="-114300" algn="l" defTabSz="622300">
            <a:lnSpc>
              <a:spcPct val="90000"/>
            </a:lnSpc>
            <a:spcBef>
              <a:spcPct val="0"/>
            </a:spcBef>
            <a:spcAft>
              <a:spcPct val="15000"/>
            </a:spcAft>
            <a:buChar char="•"/>
          </a:pPr>
          <a:r>
            <a:rPr lang="en-US" sz="1400" kern="1200"/>
            <a:t>Firewalls, proxy servers, I D S, I P S</a:t>
          </a:r>
        </a:p>
      </dsp:txBody>
      <dsp:txXfrm>
        <a:off x="1645920" y="2248933"/>
        <a:ext cx="6583680" cy="1059852"/>
      </dsp:txXfrm>
    </dsp:sp>
    <dsp:sp modelId="{2E48E044-6789-8544-B304-F4891FC5BC6C}">
      <dsp:nvSpPr>
        <dsp:cNvPr id="0" name=""/>
        <dsp:cNvSpPr/>
      </dsp:nvSpPr>
      <dsp:spPr>
        <a:xfrm>
          <a:off x="0" y="2248933"/>
          <a:ext cx="1645920" cy="1059852"/>
        </a:xfrm>
        <a:prstGeom prst="rect">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097" tIns="104690" rIns="87097" bIns="104690" numCol="1" spcCol="1270" anchor="ctr" anchorCtr="0">
          <a:noAutofit/>
        </a:bodyPr>
        <a:lstStyle/>
        <a:p>
          <a:pPr marL="0" lvl="0" indent="0" algn="ctr" defTabSz="977900">
            <a:lnSpc>
              <a:spcPct val="90000"/>
            </a:lnSpc>
            <a:spcBef>
              <a:spcPct val="0"/>
            </a:spcBef>
            <a:spcAft>
              <a:spcPct val="35000"/>
            </a:spcAft>
            <a:buNone/>
          </a:pPr>
          <a:r>
            <a:rPr lang="en-US" sz="2200" kern="1200"/>
            <a:t>Protecting</a:t>
          </a:r>
        </a:p>
      </dsp:txBody>
      <dsp:txXfrm>
        <a:off x="0" y="2248933"/>
        <a:ext cx="1645920" cy="1059852"/>
      </dsp:txXfrm>
    </dsp:sp>
    <dsp:sp modelId="{C067BF51-26BA-514B-83BD-5614D25A2BDA}">
      <dsp:nvSpPr>
        <dsp:cNvPr id="0" name=""/>
        <dsp:cNvSpPr/>
      </dsp:nvSpPr>
      <dsp:spPr>
        <a:xfrm>
          <a:off x="1645920" y="3372376"/>
          <a:ext cx="6583680" cy="105985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27742" tIns="269202" rIns="127742" bIns="269202" numCol="1" spcCol="1270" anchor="t" anchorCtr="0">
          <a:noAutofit/>
        </a:bodyPr>
        <a:lstStyle/>
        <a:p>
          <a:pPr marL="0" lvl="0" indent="0" algn="l" defTabSz="800100">
            <a:lnSpc>
              <a:spcPct val="90000"/>
            </a:lnSpc>
            <a:spcBef>
              <a:spcPct val="0"/>
            </a:spcBef>
            <a:spcAft>
              <a:spcPct val="35000"/>
            </a:spcAft>
            <a:buNone/>
          </a:pPr>
          <a:r>
            <a:rPr lang="en-US" sz="1800" kern="1200"/>
            <a:t>Protecting servers and clients</a:t>
          </a:r>
        </a:p>
        <a:p>
          <a:pPr marL="114300" lvl="1" indent="-114300" algn="l" defTabSz="622300">
            <a:lnSpc>
              <a:spcPct val="90000"/>
            </a:lnSpc>
            <a:spcBef>
              <a:spcPct val="0"/>
            </a:spcBef>
            <a:spcAft>
              <a:spcPct val="15000"/>
            </a:spcAft>
            <a:buChar char="•"/>
          </a:pPr>
          <a:r>
            <a:rPr lang="en-US" sz="1400" kern="1200"/>
            <a:t>O S security, anti-virus software</a:t>
          </a:r>
        </a:p>
      </dsp:txBody>
      <dsp:txXfrm>
        <a:off x="1645920" y="3372376"/>
        <a:ext cx="6583680" cy="1059852"/>
      </dsp:txXfrm>
    </dsp:sp>
    <dsp:sp modelId="{44DC52D3-ECE8-4443-A6EC-C999382853DF}">
      <dsp:nvSpPr>
        <dsp:cNvPr id="0" name=""/>
        <dsp:cNvSpPr/>
      </dsp:nvSpPr>
      <dsp:spPr>
        <a:xfrm>
          <a:off x="0" y="3372376"/>
          <a:ext cx="1645920" cy="1059852"/>
        </a:xfrm>
        <a:prstGeom prst="rect">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097" tIns="104690" rIns="87097" bIns="104690" numCol="1" spcCol="1270" anchor="ctr" anchorCtr="0">
          <a:noAutofit/>
        </a:bodyPr>
        <a:lstStyle/>
        <a:p>
          <a:pPr marL="0" lvl="0" indent="0" algn="ctr" defTabSz="977900">
            <a:lnSpc>
              <a:spcPct val="90000"/>
            </a:lnSpc>
            <a:spcBef>
              <a:spcPct val="0"/>
            </a:spcBef>
            <a:spcAft>
              <a:spcPct val="35000"/>
            </a:spcAft>
            <a:buNone/>
          </a:pPr>
          <a:r>
            <a:rPr lang="en-US" sz="2200" kern="1200"/>
            <a:t>Protecting</a:t>
          </a:r>
        </a:p>
      </dsp:txBody>
      <dsp:txXfrm>
        <a:off x="0" y="3372376"/>
        <a:ext cx="1645920" cy="1059852"/>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A56F8-9373-824B-8E7C-36FBCC554519}">
      <dsp:nvSpPr>
        <dsp:cNvPr id="0" name=""/>
        <dsp:cNvSpPr/>
      </dsp:nvSpPr>
      <dsp:spPr>
        <a:xfrm>
          <a:off x="0" y="3394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Sender and receiver use same digital key to encrypt and decrypt message</a:t>
          </a:r>
          <a:endParaRPr lang="en-US" sz="1600" kern="1200"/>
        </a:p>
      </dsp:txBody>
      <dsp:txXfrm>
        <a:off x="40837" y="74780"/>
        <a:ext cx="8147926" cy="754876"/>
      </dsp:txXfrm>
    </dsp:sp>
    <dsp:sp modelId="{03197728-86D8-2C42-B1A0-0E08316829B9}">
      <dsp:nvSpPr>
        <dsp:cNvPr id="0" name=""/>
        <dsp:cNvSpPr/>
      </dsp:nvSpPr>
      <dsp:spPr>
        <a:xfrm>
          <a:off x="0" y="91657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Requires different set of keys for each transaction</a:t>
          </a:r>
          <a:endParaRPr lang="en-US" sz="1600" kern="1200"/>
        </a:p>
      </dsp:txBody>
      <dsp:txXfrm>
        <a:off x="40837" y="957410"/>
        <a:ext cx="8147926" cy="754876"/>
      </dsp:txXfrm>
    </dsp:sp>
    <dsp:sp modelId="{8D7AFB14-C411-C94B-9489-D773CD61E87D}">
      <dsp:nvSpPr>
        <dsp:cNvPr id="0" name=""/>
        <dsp:cNvSpPr/>
      </dsp:nvSpPr>
      <dsp:spPr>
        <a:xfrm>
          <a:off x="0" y="179920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Strength of encryption: Length of binary key</a:t>
          </a:r>
          <a:endParaRPr lang="en-US" sz="1600" kern="1200"/>
        </a:p>
      </dsp:txBody>
      <dsp:txXfrm>
        <a:off x="40837" y="1840040"/>
        <a:ext cx="8147926" cy="754876"/>
      </dsp:txXfrm>
    </dsp:sp>
    <dsp:sp modelId="{8D18B88C-D959-C043-9B8E-AE7EF422468E}">
      <dsp:nvSpPr>
        <dsp:cNvPr id="0" name=""/>
        <dsp:cNvSpPr/>
      </dsp:nvSpPr>
      <dsp:spPr>
        <a:xfrm>
          <a:off x="0" y="268183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Data Encryption Standard (DES) - </a:t>
          </a:r>
          <a:r>
            <a:rPr lang="en-GB" sz="1600" kern="1200"/>
            <a:t>The data encryption standard developed by the National Security Agency (NSA) and IBM 1950s DES uses a 56-bit encryption key.</a:t>
          </a:r>
          <a:endParaRPr lang="en-US" sz="1600" kern="1200"/>
        </a:p>
      </dsp:txBody>
      <dsp:txXfrm>
        <a:off x="40837" y="2722670"/>
        <a:ext cx="8147926" cy="754876"/>
      </dsp:txXfrm>
    </dsp:sp>
    <dsp:sp modelId="{AABA9E36-6F56-BC4C-A3F1-88D1C50DFF96}">
      <dsp:nvSpPr>
        <dsp:cNvPr id="0" name=""/>
        <dsp:cNvSpPr/>
      </dsp:nvSpPr>
      <dsp:spPr>
        <a:xfrm>
          <a:off x="0" y="356446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Advanced Encryption Standard (AES) - </a:t>
          </a:r>
          <a:r>
            <a:rPr lang="en-GB" sz="1600" kern="1200"/>
            <a:t>Today the most widely used  symmetric key algorithm is advanced encryption standard which offers key sizes of 128, 192 and 256 bits</a:t>
          </a:r>
          <a:endParaRPr lang="en-US" sz="1600" kern="1200"/>
        </a:p>
      </dsp:txBody>
      <dsp:txXfrm>
        <a:off x="40837" y="3605300"/>
        <a:ext cx="8147926" cy="754876"/>
      </dsp:txXfrm>
    </dsp:sp>
    <dsp:sp modelId="{7B9C464F-90AC-2E45-AE2E-7089936484D8}">
      <dsp:nvSpPr>
        <dsp:cNvPr id="0" name=""/>
        <dsp:cNvSpPr/>
      </dsp:nvSpPr>
      <dsp:spPr>
        <a:xfrm>
          <a:off x="0" y="4447093"/>
          <a:ext cx="8229600" cy="8365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Other standards use keys with up to 2,048 bits</a:t>
          </a:r>
          <a:endParaRPr lang="en-US" sz="1600" kern="1200"/>
        </a:p>
      </dsp:txBody>
      <dsp:txXfrm>
        <a:off x="40837" y="4487930"/>
        <a:ext cx="8147926" cy="75487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C1D057-4EE3-394C-808B-A455715E0AE3}">
      <dsp:nvSpPr>
        <dsp:cNvPr id="0" name=""/>
        <dsp:cNvSpPr/>
      </dsp:nvSpPr>
      <dsp:spPr>
        <a:xfrm>
          <a:off x="0" y="3951263"/>
          <a:ext cx="8229600" cy="864439"/>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dirty="0"/>
            <a:t>Sender uses recipient</a:t>
          </a:r>
          <a:r>
            <a:rPr lang="en-IN" sz="1700" b="0" i="0" kern="1200" dirty="0"/>
            <a:t>’</a:t>
          </a:r>
          <a:r>
            <a:rPr lang="en-US" sz="1700" b="0" i="0" kern="1200" dirty="0"/>
            <a:t>s public key to encrypt message; recipient uses private key to decrypt it</a:t>
          </a:r>
          <a:endParaRPr lang="en-US" sz="1700" kern="1200" dirty="0"/>
        </a:p>
      </dsp:txBody>
      <dsp:txXfrm>
        <a:off x="0" y="3951263"/>
        <a:ext cx="8229600" cy="864439"/>
      </dsp:txXfrm>
    </dsp:sp>
    <dsp:sp modelId="{9E605EF0-6846-7846-9503-B16AA0B5E9A9}">
      <dsp:nvSpPr>
        <dsp:cNvPr id="0" name=""/>
        <dsp:cNvSpPr/>
      </dsp:nvSpPr>
      <dsp:spPr>
        <a:xfrm rot="10800000">
          <a:off x="0" y="2634721"/>
          <a:ext cx="8229600" cy="1329508"/>
        </a:xfrm>
        <a:prstGeom prst="upArrowCallou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dirty="0"/>
            <a:t>Once key used to encrypt message, same key cannot be used to decrypt message</a:t>
          </a:r>
          <a:endParaRPr lang="en-US" sz="1700" kern="1200" dirty="0"/>
        </a:p>
      </dsp:txBody>
      <dsp:txXfrm rot="10800000">
        <a:off x="0" y="2634721"/>
        <a:ext cx="8229600" cy="863874"/>
      </dsp:txXfrm>
    </dsp:sp>
    <dsp:sp modelId="{BFDF71A0-43E5-C643-939E-A221185E756A}">
      <dsp:nvSpPr>
        <dsp:cNvPr id="0" name=""/>
        <dsp:cNvSpPr/>
      </dsp:nvSpPr>
      <dsp:spPr>
        <a:xfrm rot="10800000">
          <a:off x="0" y="1318179"/>
          <a:ext cx="8229600" cy="1329508"/>
        </a:xfrm>
        <a:prstGeom prst="upArrowCallou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dirty="0"/>
            <a:t>Both keys used to encrypt and decrypt message</a:t>
          </a:r>
          <a:endParaRPr lang="en-US" sz="1700" kern="1200" dirty="0"/>
        </a:p>
      </dsp:txBody>
      <dsp:txXfrm rot="10800000">
        <a:off x="0" y="1318179"/>
        <a:ext cx="8229600" cy="863874"/>
      </dsp:txXfrm>
    </dsp:sp>
    <dsp:sp modelId="{8AB4DF99-9801-2548-A24D-AF1CC98F786B}">
      <dsp:nvSpPr>
        <dsp:cNvPr id="0" name=""/>
        <dsp:cNvSpPr/>
      </dsp:nvSpPr>
      <dsp:spPr>
        <a:xfrm rot="10800000">
          <a:off x="0" y="1637"/>
          <a:ext cx="8229600" cy="1329508"/>
        </a:xfrm>
        <a:prstGeom prst="upArrowCallou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dirty="0"/>
            <a:t>Uses two mathematically related digital keys</a:t>
          </a:r>
          <a:endParaRPr lang="en-US" sz="1700" kern="1200" dirty="0"/>
        </a:p>
      </dsp:txBody>
      <dsp:txXfrm rot="-10800000">
        <a:off x="0" y="1637"/>
        <a:ext cx="8229600" cy="466657"/>
      </dsp:txXfrm>
    </dsp:sp>
    <dsp:sp modelId="{55386F4C-4386-B64D-AE17-D343D919F09A}">
      <dsp:nvSpPr>
        <dsp:cNvPr id="0" name=""/>
        <dsp:cNvSpPr/>
      </dsp:nvSpPr>
      <dsp:spPr>
        <a:xfrm>
          <a:off x="0" y="468295"/>
          <a:ext cx="4114799" cy="397523"/>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b="0" i="0" kern="1200" dirty="0"/>
            <a:t>Public key (widely disseminated)</a:t>
          </a:r>
          <a:endParaRPr lang="en-US" sz="1900" kern="1200" dirty="0"/>
        </a:p>
      </dsp:txBody>
      <dsp:txXfrm>
        <a:off x="0" y="468295"/>
        <a:ext cx="4114799" cy="397523"/>
      </dsp:txXfrm>
    </dsp:sp>
    <dsp:sp modelId="{B1442109-D73B-0546-A2E4-C946211C16E8}">
      <dsp:nvSpPr>
        <dsp:cNvPr id="0" name=""/>
        <dsp:cNvSpPr/>
      </dsp:nvSpPr>
      <dsp:spPr>
        <a:xfrm>
          <a:off x="4114800" y="468295"/>
          <a:ext cx="4114799" cy="397523"/>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b="0" i="0" kern="1200" dirty="0"/>
            <a:t>Private key (kept secret by owner)</a:t>
          </a:r>
          <a:endParaRPr lang="en-US" sz="1900" kern="1200" dirty="0"/>
        </a:p>
      </dsp:txBody>
      <dsp:txXfrm>
        <a:off x="4114800" y="468295"/>
        <a:ext cx="4114799" cy="397523"/>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F1A32F-F9D5-4BA5-B068-631A78343C47}">
      <dsp:nvSpPr>
        <dsp:cNvPr id="0" name=""/>
        <dsp:cNvSpPr/>
      </dsp:nvSpPr>
      <dsp:spPr>
        <a:xfrm>
          <a:off x="0" y="552"/>
          <a:ext cx="8229600" cy="129281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21D7B2-16C3-4B03-BEC3-FAF33CEEDDD7}">
      <dsp:nvSpPr>
        <dsp:cNvPr id="0" name=""/>
        <dsp:cNvSpPr/>
      </dsp:nvSpPr>
      <dsp:spPr>
        <a:xfrm>
          <a:off x="391077" y="291436"/>
          <a:ext cx="711049" cy="7110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51F760B-95D1-4F1B-B985-EE0CDFF5548B}">
      <dsp:nvSpPr>
        <dsp:cNvPr id="0" name=""/>
        <dsp:cNvSpPr/>
      </dsp:nvSpPr>
      <dsp:spPr>
        <a:xfrm>
          <a:off x="1493203" y="552"/>
          <a:ext cx="3703320"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1022350">
            <a:lnSpc>
              <a:spcPct val="100000"/>
            </a:lnSpc>
            <a:spcBef>
              <a:spcPct val="0"/>
            </a:spcBef>
            <a:spcAft>
              <a:spcPct val="35000"/>
            </a:spcAft>
            <a:buNone/>
          </a:pPr>
          <a:r>
            <a:rPr lang="en-US" sz="2300" b="0" i="0" kern="1200" dirty="0"/>
            <a:t>Secure Sockets Layer (S S L)/Transport Layer Security (T L S)</a:t>
          </a:r>
          <a:endParaRPr lang="en-US" sz="2300" kern="1200" dirty="0"/>
        </a:p>
      </dsp:txBody>
      <dsp:txXfrm>
        <a:off x="1493203" y="552"/>
        <a:ext cx="3703320" cy="1292816"/>
      </dsp:txXfrm>
    </dsp:sp>
    <dsp:sp modelId="{DE94C549-D2CA-4A3B-9E8F-95DFFFBA7939}">
      <dsp:nvSpPr>
        <dsp:cNvPr id="0" name=""/>
        <dsp:cNvSpPr/>
      </dsp:nvSpPr>
      <dsp:spPr>
        <a:xfrm>
          <a:off x="5196523" y="552"/>
          <a:ext cx="3033076"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666750">
            <a:lnSpc>
              <a:spcPct val="100000"/>
            </a:lnSpc>
            <a:spcBef>
              <a:spcPct val="0"/>
            </a:spcBef>
            <a:spcAft>
              <a:spcPct val="35000"/>
            </a:spcAft>
            <a:buNone/>
          </a:pPr>
          <a:r>
            <a:rPr lang="en-US" sz="1500" b="0" i="0" kern="1200" dirty="0"/>
            <a:t>Establishes secure, negotiated client-server session</a:t>
          </a:r>
          <a:endParaRPr lang="en-US" sz="1500" kern="1200" dirty="0"/>
        </a:p>
        <a:p>
          <a:pPr marL="0" lvl="0" indent="0" algn="l" defTabSz="666750">
            <a:lnSpc>
              <a:spcPct val="100000"/>
            </a:lnSpc>
            <a:spcBef>
              <a:spcPct val="0"/>
            </a:spcBef>
            <a:spcAft>
              <a:spcPct val="35000"/>
            </a:spcAft>
            <a:buNone/>
          </a:pPr>
          <a:r>
            <a:rPr lang="en-US" sz="1500" kern="1200" dirty="0"/>
            <a:t>Is the most common form of securing channels</a:t>
          </a:r>
        </a:p>
      </dsp:txBody>
      <dsp:txXfrm>
        <a:off x="5196523" y="552"/>
        <a:ext cx="3033076" cy="1292816"/>
      </dsp:txXfrm>
    </dsp:sp>
    <dsp:sp modelId="{4D3604FC-2B11-46A2-9043-75EED0B57072}">
      <dsp:nvSpPr>
        <dsp:cNvPr id="0" name=""/>
        <dsp:cNvSpPr/>
      </dsp:nvSpPr>
      <dsp:spPr>
        <a:xfrm>
          <a:off x="0" y="1616573"/>
          <a:ext cx="8229600" cy="129281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6F150A-73E9-4457-B53D-9A3FCD06A4F9}">
      <dsp:nvSpPr>
        <dsp:cNvPr id="0" name=""/>
        <dsp:cNvSpPr/>
      </dsp:nvSpPr>
      <dsp:spPr>
        <a:xfrm>
          <a:off x="391077" y="1907456"/>
          <a:ext cx="711049" cy="7110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FE8281A-A463-40A0-9B90-E29B156FA82B}">
      <dsp:nvSpPr>
        <dsp:cNvPr id="0" name=""/>
        <dsp:cNvSpPr/>
      </dsp:nvSpPr>
      <dsp:spPr>
        <a:xfrm>
          <a:off x="1493203" y="1616573"/>
          <a:ext cx="3703320"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1022350">
            <a:lnSpc>
              <a:spcPct val="100000"/>
            </a:lnSpc>
            <a:spcBef>
              <a:spcPct val="0"/>
            </a:spcBef>
            <a:spcAft>
              <a:spcPct val="35000"/>
            </a:spcAft>
            <a:buNone/>
          </a:pPr>
          <a:r>
            <a:rPr lang="en-US" sz="2300" b="0" i="0" kern="1200"/>
            <a:t>Virtual Private Network (V P N)</a:t>
          </a:r>
          <a:endParaRPr lang="en-US" sz="2300" kern="1200"/>
        </a:p>
      </dsp:txBody>
      <dsp:txXfrm>
        <a:off x="1493203" y="1616573"/>
        <a:ext cx="3703320" cy="1292816"/>
      </dsp:txXfrm>
    </dsp:sp>
    <dsp:sp modelId="{CF781C4C-1666-432F-AAD1-ED1E41B556DD}">
      <dsp:nvSpPr>
        <dsp:cNvPr id="0" name=""/>
        <dsp:cNvSpPr/>
      </dsp:nvSpPr>
      <dsp:spPr>
        <a:xfrm>
          <a:off x="5196523" y="1616573"/>
          <a:ext cx="3033076"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666750">
            <a:lnSpc>
              <a:spcPct val="100000"/>
            </a:lnSpc>
            <a:spcBef>
              <a:spcPct val="0"/>
            </a:spcBef>
            <a:spcAft>
              <a:spcPct val="35000"/>
            </a:spcAft>
            <a:buNone/>
          </a:pPr>
          <a:r>
            <a:rPr lang="en-US" sz="1500" b="0" i="0" kern="1200"/>
            <a:t>Allows remote users to securely access internal network via the Internet</a:t>
          </a:r>
          <a:endParaRPr lang="en-US" sz="1500" kern="1200"/>
        </a:p>
      </dsp:txBody>
      <dsp:txXfrm>
        <a:off x="5196523" y="1616573"/>
        <a:ext cx="3033076" cy="1292816"/>
      </dsp:txXfrm>
    </dsp:sp>
    <dsp:sp modelId="{9937752E-3FDD-4970-ADDA-4F22BF3CE814}">
      <dsp:nvSpPr>
        <dsp:cNvPr id="0" name=""/>
        <dsp:cNvSpPr/>
      </dsp:nvSpPr>
      <dsp:spPr>
        <a:xfrm>
          <a:off x="0" y="3232593"/>
          <a:ext cx="8229600" cy="129281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44E5D8-5981-4037-B320-541776C0057E}">
      <dsp:nvSpPr>
        <dsp:cNvPr id="0" name=""/>
        <dsp:cNvSpPr/>
      </dsp:nvSpPr>
      <dsp:spPr>
        <a:xfrm>
          <a:off x="391077" y="3523477"/>
          <a:ext cx="711049" cy="7110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1DFD0E2-0A58-4D23-8189-233016ABB4D6}">
      <dsp:nvSpPr>
        <dsp:cNvPr id="0" name=""/>
        <dsp:cNvSpPr/>
      </dsp:nvSpPr>
      <dsp:spPr>
        <a:xfrm>
          <a:off x="1493203" y="3232593"/>
          <a:ext cx="3703320"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1022350">
            <a:lnSpc>
              <a:spcPct val="100000"/>
            </a:lnSpc>
            <a:spcBef>
              <a:spcPct val="0"/>
            </a:spcBef>
            <a:spcAft>
              <a:spcPct val="35000"/>
            </a:spcAft>
            <a:buNone/>
          </a:pPr>
          <a:r>
            <a:rPr lang="en-US" sz="2300" b="0" i="0" kern="1200"/>
            <a:t>Wireless (Wi-Fi) networks</a:t>
          </a:r>
          <a:endParaRPr lang="en-US" sz="2300" kern="1200"/>
        </a:p>
      </dsp:txBody>
      <dsp:txXfrm>
        <a:off x="1493203" y="3232593"/>
        <a:ext cx="3703320" cy="1292816"/>
      </dsp:txXfrm>
    </dsp:sp>
    <dsp:sp modelId="{7CC0CF61-F1A8-43B4-86FD-19C2665A60D8}">
      <dsp:nvSpPr>
        <dsp:cNvPr id="0" name=""/>
        <dsp:cNvSpPr/>
      </dsp:nvSpPr>
      <dsp:spPr>
        <a:xfrm>
          <a:off x="5196523" y="3232593"/>
          <a:ext cx="3033076" cy="12928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823" tIns="136823" rIns="136823" bIns="136823" numCol="1" spcCol="1270" anchor="ctr" anchorCtr="0">
          <a:noAutofit/>
        </a:bodyPr>
        <a:lstStyle/>
        <a:p>
          <a:pPr marL="0" lvl="0" indent="0" algn="l" defTabSz="666750">
            <a:lnSpc>
              <a:spcPct val="100000"/>
            </a:lnSpc>
            <a:spcBef>
              <a:spcPct val="0"/>
            </a:spcBef>
            <a:spcAft>
              <a:spcPct val="35000"/>
            </a:spcAft>
            <a:buNone/>
          </a:pPr>
          <a:r>
            <a:rPr lang="en-US" sz="1500" b="0" i="0" kern="1200" dirty="0"/>
            <a:t>WPA2 </a:t>
          </a:r>
          <a:endParaRPr lang="en-US" sz="1500" kern="1200" dirty="0"/>
        </a:p>
        <a:p>
          <a:pPr marL="0" lvl="0" indent="0" algn="l" defTabSz="666750">
            <a:lnSpc>
              <a:spcPct val="100000"/>
            </a:lnSpc>
            <a:spcBef>
              <a:spcPct val="0"/>
            </a:spcBef>
            <a:spcAft>
              <a:spcPct val="35000"/>
            </a:spcAft>
            <a:buNone/>
          </a:pPr>
          <a:r>
            <a:rPr lang="en-US" sz="1500" b="0" i="0" kern="1200" dirty="0"/>
            <a:t>WPA3</a:t>
          </a:r>
        </a:p>
        <a:p>
          <a:pPr marL="0" lvl="0" indent="0" algn="l" defTabSz="666750">
            <a:lnSpc>
              <a:spcPct val="100000"/>
            </a:lnSpc>
            <a:spcBef>
              <a:spcPct val="0"/>
            </a:spcBef>
            <a:spcAft>
              <a:spcPct val="35000"/>
            </a:spcAft>
            <a:buNone/>
          </a:pPr>
          <a:r>
            <a:rPr lang="en-US" sz="1500" b="0" i="0" kern="1200" dirty="0"/>
            <a:t>Wi-Fi Protected Access</a:t>
          </a:r>
          <a:endParaRPr lang="en-US" sz="1500" kern="1200" dirty="0"/>
        </a:p>
      </dsp:txBody>
      <dsp:txXfrm>
        <a:off x="5196523" y="3232593"/>
        <a:ext cx="3033076" cy="1292816"/>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44CAAC-9805-2A42-B643-E3A22070D356}">
      <dsp:nvSpPr>
        <dsp:cNvPr id="0" name=""/>
        <dsp:cNvSpPr/>
      </dsp:nvSpPr>
      <dsp:spPr>
        <a:xfrm>
          <a:off x="0" y="407484"/>
          <a:ext cx="8229600" cy="18144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t>Hardware or software that uses security policy to filter packets</a:t>
          </a:r>
          <a:endParaRPr lang="en-US" sz="1600" kern="1200" dirty="0"/>
        </a:p>
        <a:p>
          <a:pPr marL="342900" lvl="2" indent="-171450" algn="l" defTabSz="711200">
            <a:lnSpc>
              <a:spcPct val="90000"/>
            </a:lnSpc>
            <a:spcBef>
              <a:spcPct val="0"/>
            </a:spcBef>
            <a:spcAft>
              <a:spcPct val="15000"/>
            </a:spcAft>
            <a:buChar char="•"/>
          </a:pPr>
          <a:r>
            <a:rPr lang="en-US" sz="1600" b="0" i="0" kern="1200" dirty="0"/>
            <a:t>Packet filters – examine data packets to determine whether they are destined for a prohibited port or originate from a prohibited IP address</a:t>
          </a:r>
          <a:endParaRPr lang="en-US" sz="1600" kern="1200" dirty="0"/>
        </a:p>
        <a:p>
          <a:pPr marL="342900" lvl="2" indent="-171450" algn="l" defTabSz="711200">
            <a:lnSpc>
              <a:spcPct val="90000"/>
            </a:lnSpc>
            <a:spcBef>
              <a:spcPct val="0"/>
            </a:spcBef>
            <a:spcAft>
              <a:spcPct val="15000"/>
            </a:spcAft>
            <a:buChar char="•"/>
          </a:pPr>
          <a:r>
            <a:rPr lang="en-US" sz="1600" b="0" i="0" kern="1200" dirty="0"/>
            <a:t>Application gateways – that filters communications based on the application being requested.</a:t>
          </a:r>
          <a:endParaRPr lang="en-US" sz="1600" kern="1200" dirty="0"/>
        </a:p>
        <a:p>
          <a:pPr marL="342900" lvl="2" indent="-171450" algn="l" defTabSz="711200">
            <a:lnSpc>
              <a:spcPct val="90000"/>
            </a:lnSpc>
            <a:spcBef>
              <a:spcPct val="0"/>
            </a:spcBef>
            <a:spcAft>
              <a:spcPct val="15000"/>
            </a:spcAft>
            <a:buChar char="•"/>
          </a:pPr>
          <a:r>
            <a:rPr lang="en-US" sz="1600" b="0" i="0" kern="1200" dirty="0"/>
            <a:t>Next-generation firewalls – uses an application-centric approach </a:t>
          </a:r>
          <a:endParaRPr lang="en-US" sz="1600" kern="1200" dirty="0"/>
        </a:p>
      </dsp:txBody>
      <dsp:txXfrm>
        <a:off x="0" y="407484"/>
        <a:ext cx="8229600" cy="1814400"/>
      </dsp:txXfrm>
    </dsp:sp>
    <dsp:sp modelId="{51DF9F78-F3B4-9046-83EB-3E36F0444744}">
      <dsp:nvSpPr>
        <dsp:cNvPr id="0" name=""/>
        <dsp:cNvSpPr/>
      </dsp:nvSpPr>
      <dsp:spPr>
        <a:xfrm>
          <a:off x="411480" y="171324"/>
          <a:ext cx="5760720" cy="472320"/>
        </a:xfrm>
        <a:prstGeom prst="roundRect">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Firewall</a:t>
          </a:r>
          <a:endParaRPr lang="en-US" sz="1600" kern="1200"/>
        </a:p>
      </dsp:txBody>
      <dsp:txXfrm>
        <a:off x="434537" y="194381"/>
        <a:ext cx="5714606" cy="426206"/>
      </dsp:txXfrm>
    </dsp:sp>
    <dsp:sp modelId="{6B798C96-AD7B-EA49-B4E4-2054B78F9024}">
      <dsp:nvSpPr>
        <dsp:cNvPr id="0" name=""/>
        <dsp:cNvSpPr/>
      </dsp:nvSpPr>
      <dsp:spPr>
        <a:xfrm>
          <a:off x="0" y="2544445"/>
          <a:ext cx="8229600" cy="8820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t>Software servers that handle all communications from or sent to the Internet acting as a bodyguard for the organisation.</a:t>
          </a:r>
          <a:endParaRPr lang="en-US" sz="1600" kern="1200" dirty="0"/>
        </a:p>
      </dsp:txBody>
      <dsp:txXfrm>
        <a:off x="0" y="2544445"/>
        <a:ext cx="8229600" cy="882000"/>
      </dsp:txXfrm>
    </dsp:sp>
    <dsp:sp modelId="{F5A07180-CD34-E247-A642-B6DC1915F25D}">
      <dsp:nvSpPr>
        <dsp:cNvPr id="0" name=""/>
        <dsp:cNvSpPr/>
      </dsp:nvSpPr>
      <dsp:spPr>
        <a:xfrm>
          <a:off x="411480" y="2308285"/>
          <a:ext cx="5760720" cy="472320"/>
        </a:xfrm>
        <a:prstGeom prst="roundRect">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Proxy servers (proxies)</a:t>
          </a:r>
          <a:endParaRPr lang="en-US" sz="1600" kern="1200"/>
        </a:p>
      </dsp:txBody>
      <dsp:txXfrm>
        <a:off x="434537" y="2331342"/>
        <a:ext cx="5714606" cy="426206"/>
      </dsp:txXfrm>
    </dsp:sp>
    <dsp:sp modelId="{AF658505-315E-6244-9E0D-873FEEEACE48}">
      <dsp:nvSpPr>
        <dsp:cNvPr id="0" name=""/>
        <dsp:cNvSpPr/>
      </dsp:nvSpPr>
      <dsp:spPr>
        <a:xfrm>
          <a:off x="0" y="3749005"/>
          <a:ext cx="8229600" cy="4032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51C04591-F45B-BD40-A6CC-035B0AC8A0C1}">
      <dsp:nvSpPr>
        <dsp:cNvPr id="0" name=""/>
        <dsp:cNvSpPr/>
      </dsp:nvSpPr>
      <dsp:spPr>
        <a:xfrm>
          <a:off x="411480" y="3512845"/>
          <a:ext cx="5760720" cy="472320"/>
        </a:xfrm>
        <a:prstGeom prst="roundRect">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Intrusion detection systems</a:t>
          </a:r>
          <a:endParaRPr lang="en-US" sz="1600" kern="1200"/>
        </a:p>
      </dsp:txBody>
      <dsp:txXfrm>
        <a:off x="434537" y="3535902"/>
        <a:ext cx="5714606" cy="426206"/>
      </dsp:txXfrm>
    </dsp:sp>
    <dsp:sp modelId="{1F3F9ADF-7214-5948-B6EA-B7C8F962E695}">
      <dsp:nvSpPr>
        <dsp:cNvPr id="0" name=""/>
        <dsp:cNvSpPr/>
      </dsp:nvSpPr>
      <dsp:spPr>
        <a:xfrm>
          <a:off x="0" y="4474765"/>
          <a:ext cx="8229600" cy="403200"/>
        </a:xfrm>
        <a:prstGeom prst="rect">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6AA454BF-B811-DF48-8EBA-589115F428B9}">
      <dsp:nvSpPr>
        <dsp:cNvPr id="0" name=""/>
        <dsp:cNvSpPr/>
      </dsp:nvSpPr>
      <dsp:spPr>
        <a:xfrm>
          <a:off x="411480" y="4238605"/>
          <a:ext cx="5760720" cy="472320"/>
        </a:xfrm>
        <a:prstGeom prst="roundRect">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a:lnSpc>
              <a:spcPct val="90000"/>
            </a:lnSpc>
            <a:spcBef>
              <a:spcPct val="0"/>
            </a:spcBef>
            <a:spcAft>
              <a:spcPct val="35000"/>
            </a:spcAft>
            <a:buNone/>
          </a:pPr>
          <a:r>
            <a:rPr lang="en-US" sz="1600" b="0" i="0" kern="1200"/>
            <a:t>Intrusion prevention systems</a:t>
          </a:r>
          <a:endParaRPr lang="en-US" sz="1600" kern="1200"/>
        </a:p>
      </dsp:txBody>
      <dsp:txXfrm>
        <a:off x="434537" y="4261662"/>
        <a:ext cx="5714606" cy="42620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517A60-6FB2-2649-B2CE-3408A55D8BFB}">
      <dsp:nvSpPr>
        <dsp:cNvPr id="0" name=""/>
        <dsp:cNvSpPr/>
      </dsp:nvSpPr>
      <dsp:spPr>
        <a:xfrm>
          <a:off x="0" y="492793"/>
          <a:ext cx="8229600" cy="1252125"/>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624840" rIns="638708" bIns="213360" numCol="1" spcCol="1270" anchor="t" anchorCtr="0">
          <a:noAutofit/>
        </a:bodyPr>
        <a:lstStyle/>
        <a:p>
          <a:pPr marL="285750" lvl="1" indent="-285750" algn="l" defTabSz="1333500">
            <a:lnSpc>
              <a:spcPct val="90000"/>
            </a:lnSpc>
            <a:spcBef>
              <a:spcPct val="0"/>
            </a:spcBef>
            <a:spcAft>
              <a:spcPct val="15000"/>
            </a:spcAft>
            <a:buChar char="•"/>
          </a:pPr>
          <a:r>
            <a:rPr lang="en-US" sz="3000" b="0" i="0" kern="1200"/>
            <a:t>Upgrades, patches</a:t>
          </a:r>
          <a:endParaRPr lang="en-US" sz="3000" kern="1200"/>
        </a:p>
      </dsp:txBody>
      <dsp:txXfrm>
        <a:off x="0" y="492793"/>
        <a:ext cx="8229600" cy="1252125"/>
      </dsp:txXfrm>
    </dsp:sp>
    <dsp:sp modelId="{D0382B7C-0F3D-FC4B-A0B6-0095FCA06F85}">
      <dsp:nvSpPr>
        <dsp:cNvPr id="0" name=""/>
        <dsp:cNvSpPr/>
      </dsp:nvSpPr>
      <dsp:spPr>
        <a:xfrm>
          <a:off x="411480" y="49993"/>
          <a:ext cx="5760720" cy="8856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333500">
            <a:lnSpc>
              <a:spcPct val="90000"/>
            </a:lnSpc>
            <a:spcBef>
              <a:spcPct val="0"/>
            </a:spcBef>
            <a:spcAft>
              <a:spcPct val="35000"/>
            </a:spcAft>
            <a:buNone/>
          </a:pPr>
          <a:r>
            <a:rPr lang="en-US" sz="3000" b="0" i="0" kern="1200"/>
            <a:t>Operating system security enhancements</a:t>
          </a:r>
          <a:endParaRPr lang="en-US" sz="3000" kern="1200"/>
        </a:p>
      </dsp:txBody>
      <dsp:txXfrm>
        <a:off x="454711" y="93224"/>
        <a:ext cx="5674258" cy="799138"/>
      </dsp:txXfrm>
    </dsp:sp>
    <dsp:sp modelId="{D3EC1CCC-3E88-2744-B320-DA4B93DDCC22}">
      <dsp:nvSpPr>
        <dsp:cNvPr id="0" name=""/>
        <dsp:cNvSpPr/>
      </dsp:nvSpPr>
      <dsp:spPr>
        <a:xfrm>
          <a:off x="0" y="2349719"/>
          <a:ext cx="8229600" cy="21262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38708" tIns="624840" rIns="638708" bIns="213360" numCol="1" spcCol="1270" anchor="t" anchorCtr="0">
          <a:noAutofit/>
        </a:bodyPr>
        <a:lstStyle/>
        <a:p>
          <a:pPr marL="285750" lvl="1" indent="-285750" algn="l" defTabSz="1333500">
            <a:lnSpc>
              <a:spcPct val="90000"/>
            </a:lnSpc>
            <a:spcBef>
              <a:spcPct val="0"/>
            </a:spcBef>
            <a:spcAft>
              <a:spcPct val="15000"/>
            </a:spcAft>
            <a:buChar char="•"/>
          </a:pPr>
          <a:r>
            <a:rPr lang="en-US" sz="3000" b="0" i="0" kern="1200"/>
            <a:t>Easiest and least expensive way to prevent threats to system integrity</a:t>
          </a:r>
          <a:endParaRPr lang="en-US" sz="3000" kern="1200"/>
        </a:p>
        <a:p>
          <a:pPr marL="285750" lvl="1" indent="-285750" algn="l" defTabSz="1333500">
            <a:lnSpc>
              <a:spcPct val="90000"/>
            </a:lnSpc>
            <a:spcBef>
              <a:spcPct val="0"/>
            </a:spcBef>
            <a:spcAft>
              <a:spcPct val="15000"/>
            </a:spcAft>
            <a:buChar char="•"/>
          </a:pPr>
          <a:r>
            <a:rPr lang="en-US" sz="3000" b="0" i="0" kern="1200"/>
            <a:t>Requires daily updates</a:t>
          </a:r>
          <a:endParaRPr lang="en-US" sz="3000" kern="1200"/>
        </a:p>
      </dsp:txBody>
      <dsp:txXfrm>
        <a:off x="0" y="2349719"/>
        <a:ext cx="8229600" cy="2126250"/>
      </dsp:txXfrm>
    </dsp:sp>
    <dsp:sp modelId="{BB582188-24FA-F14D-A218-74E1D272856E}">
      <dsp:nvSpPr>
        <dsp:cNvPr id="0" name=""/>
        <dsp:cNvSpPr/>
      </dsp:nvSpPr>
      <dsp:spPr>
        <a:xfrm>
          <a:off x="411480" y="1906919"/>
          <a:ext cx="5760720" cy="8856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333500">
            <a:lnSpc>
              <a:spcPct val="90000"/>
            </a:lnSpc>
            <a:spcBef>
              <a:spcPct val="0"/>
            </a:spcBef>
            <a:spcAft>
              <a:spcPct val="35000"/>
            </a:spcAft>
            <a:buNone/>
          </a:pPr>
          <a:r>
            <a:rPr lang="en-US" sz="3000" b="0" i="0" kern="1200"/>
            <a:t>Anti-virus software</a:t>
          </a:r>
          <a:endParaRPr lang="en-US" sz="3000" kern="1200"/>
        </a:p>
      </dsp:txBody>
      <dsp:txXfrm>
        <a:off x="454711" y="1950150"/>
        <a:ext cx="5674258" cy="799138"/>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F75918-C56D-D84F-A114-845847467026}">
      <dsp:nvSpPr>
        <dsp:cNvPr id="0" name=""/>
        <dsp:cNvSpPr/>
      </dsp:nvSpPr>
      <dsp:spPr>
        <a:xfrm>
          <a:off x="0" y="81381"/>
          <a:ext cx="8229600" cy="15795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0" i="0" kern="1200"/>
            <a:t>Worldwide, companies spend more than $86 billion on security hardware, software, services</a:t>
          </a:r>
          <a:endParaRPr lang="en-US" sz="3000" kern="1200"/>
        </a:p>
      </dsp:txBody>
      <dsp:txXfrm>
        <a:off x="77105" y="158486"/>
        <a:ext cx="8075390" cy="1425290"/>
      </dsp:txXfrm>
    </dsp:sp>
    <dsp:sp modelId="{461A98A3-A1CD-9D46-AA58-28DB07E31E03}">
      <dsp:nvSpPr>
        <dsp:cNvPr id="0" name=""/>
        <dsp:cNvSpPr/>
      </dsp:nvSpPr>
      <dsp:spPr>
        <a:xfrm>
          <a:off x="0" y="1747281"/>
          <a:ext cx="8229600" cy="15795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0" i="0" kern="1200"/>
            <a:t>Managing risk includes:</a:t>
          </a:r>
          <a:endParaRPr lang="en-US" sz="3000" kern="1200"/>
        </a:p>
      </dsp:txBody>
      <dsp:txXfrm>
        <a:off x="77105" y="1824386"/>
        <a:ext cx="8075390" cy="1425290"/>
      </dsp:txXfrm>
    </dsp:sp>
    <dsp:sp modelId="{3CB5C558-7093-CE42-8410-EC9390A0DE36}">
      <dsp:nvSpPr>
        <dsp:cNvPr id="0" name=""/>
        <dsp:cNvSpPr/>
      </dsp:nvSpPr>
      <dsp:spPr>
        <a:xfrm>
          <a:off x="0" y="3326781"/>
          <a:ext cx="8229600" cy="1117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n-US" sz="2300" b="0" i="0" kern="1200" dirty="0"/>
            <a:t>Technology</a:t>
          </a:r>
          <a:endParaRPr lang="en-US" sz="2300" kern="1200" dirty="0"/>
        </a:p>
        <a:p>
          <a:pPr marL="228600" lvl="1" indent="-228600" algn="l" defTabSz="1022350">
            <a:lnSpc>
              <a:spcPct val="90000"/>
            </a:lnSpc>
            <a:spcBef>
              <a:spcPct val="0"/>
            </a:spcBef>
            <a:spcAft>
              <a:spcPct val="20000"/>
            </a:spcAft>
            <a:buChar char="•"/>
          </a:pPr>
          <a:r>
            <a:rPr lang="en-US" sz="2300" b="0" i="0" kern="1200" dirty="0"/>
            <a:t>Effective management policies</a:t>
          </a:r>
          <a:endParaRPr lang="en-US" sz="2300" kern="1200" dirty="0"/>
        </a:p>
        <a:p>
          <a:pPr marL="228600" lvl="1" indent="-228600" algn="l" defTabSz="1022350">
            <a:lnSpc>
              <a:spcPct val="90000"/>
            </a:lnSpc>
            <a:spcBef>
              <a:spcPct val="0"/>
            </a:spcBef>
            <a:spcAft>
              <a:spcPct val="20000"/>
            </a:spcAft>
            <a:buChar char="•"/>
          </a:pPr>
          <a:r>
            <a:rPr lang="en-US" sz="2300" b="0" i="0" kern="1200" dirty="0"/>
            <a:t>Public laws and active enforcement</a:t>
          </a:r>
          <a:endParaRPr lang="en-US" sz="2300" kern="1200" dirty="0"/>
        </a:p>
      </dsp:txBody>
      <dsp:txXfrm>
        <a:off x="0" y="3326781"/>
        <a:ext cx="8229600" cy="1117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F297D-7A00-F74E-87DC-BB08EEE7F2D9}">
      <dsp:nvSpPr>
        <dsp:cNvPr id="0" name=""/>
        <dsp:cNvSpPr/>
      </dsp:nvSpPr>
      <dsp:spPr>
        <a:xfrm>
          <a:off x="0" y="467481"/>
          <a:ext cx="8229600" cy="18963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583184" rIns="638708" bIns="199136" numCol="1" spcCol="1270" anchor="t" anchorCtr="0">
          <a:noAutofit/>
        </a:bodyPr>
        <a:lstStyle/>
        <a:p>
          <a:pPr marL="285750" lvl="1" indent="-285750" algn="l" defTabSz="1244600">
            <a:lnSpc>
              <a:spcPct val="90000"/>
            </a:lnSpc>
            <a:spcBef>
              <a:spcPct val="0"/>
            </a:spcBef>
            <a:spcAft>
              <a:spcPct val="15000"/>
            </a:spcAft>
            <a:buChar char="•"/>
          </a:pPr>
          <a:r>
            <a:rPr lang="en-US" sz="2800" b="0" i="0" kern="1200"/>
            <a:t>The more security measures added, the more difficult a site is to use, and the slower it becomes</a:t>
          </a:r>
          <a:endParaRPr lang="en-US" sz="2800" kern="1200"/>
        </a:p>
      </dsp:txBody>
      <dsp:txXfrm>
        <a:off x="0" y="467481"/>
        <a:ext cx="8229600" cy="1896300"/>
      </dsp:txXfrm>
    </dsp:sp>
    <dsp:sp modelId="{FB32C2F5-5A0C-1546-BBCC-E89716099784}">
      <dsp:nvSpPr>
        <dsp:cNvPr id="0" name=""/>
        <dsp:cNvSpPr/>
      </dsp:nvSpPr>
      <dsp:spPr>
        <a:xfrm>
          <a:off x="411480" y="54201"/>
          <a:ext cx="5760720" cy="82656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244600">
            <a:lnSpc>
              <a:spcPct val="90000"/>
            </a:lnSpc>
            <a:spcBef>
              <a:spcPct val="0"/>
            </a:spcBef>
            <a:spcAft>
              <a:spcPct val="35000"/>
            </a:spcAft>
            <a:buNone/>
          </a:pPr>
          <a:r>
            <a:rPr lang="en-US" sz="2800" b="0" i="0" kern="1200"/>
            <a:t>Ease of use</a:t>
          </a:r>
          <a:endParaRPr lang="en-US" sz="2800" kern="1200"/>
        </a:p>
      </dsp:txBody>
      <dsp:txXfrm>
        <a:off x="451829" y="94550"/>
        <a:ext cx="5680022" cy="745862"/>
      </dsp:txXfrm>
    </dsp:sp>
    <dsp:sp modelId="{8C9A377C-11B1-B44E-8680-AFF43A625DEC}">
      <dsp:nvSpPr>
        <dsp:cNvPr id="0" name=""/>
        <dsp:cNvSpPr/>
      </dsp:nvSpPr>
      <dsp:spPr>
        <a:xfrm>
          <a:off x="0" y="2928261"/>
          <a:ext cx="8229600" cy="15435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583184" rIns="638708" bIns="199136" numCol="1" spcCol="1270" anchor="t" anchorCtr="0">
          <a:noAutofit/>
        </a:bodyPr>
        <a:lstStyle/>
        <a:p>
          <a:pPr marL="285750" lvl="1" indent="-285750" algn="l" defTabSz="1244600">
            <a:lnSpc>
              <a:spcPct val="90000"/>
            </a:lnSpc>
            <a:spcBef>
              <a:spcPct val="0"/>
            </a:spcBef>
            <a:spcAft>
              <a:spcPct val="15000"/>
            </a:spcAft>
            <a:buChar char="•"/>
          </a:pPr>
          <a:r>
            <a:rPr lang="en-US" sz="2800" b="0" i="0" kern="1200"/>
            <a:t>Use of technology by criminals to plan crimes or threaten nation-state</a:t>
          </a:r>
          <a:endParaRPr lang="en-US" sz="2800" kern="1200"/>
        </a:p>
      </dsp:txBody>
      <dsp:txXfrm>
        <a:off x="0" y="2928261"/>
        <a:ext cx="8229600" cy="1543500"/>
      </dsp:txXfrm>
    </dsp:sp>
    <dsp:sp modelId="{0757278B-8871-734C-8BFA-36C2DF3D90F2}">
      <dsp:nvSpPr>
        <dsp:cNvPr id="0" name=""/>
        <dsp:cNvSpPr/>
      </dsp:nvSpPr>
      <dsp:spPr>
        <a:xfrm>
          <a:off x="411480" y="2514981"/>
          <a:ext cx="5760720" cy="82656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244600">
            <a:lnSpc>
              <a:spcPct val="90000"/>
            </a:lnSpc>
            <a:spcBef>
              <a:spcPct val="0"/>
            </a:spcBef>
            <a:spcAft>
              <a:spcPct val="35000"/>
            </a:spcAft>
            <a:buNone/>
          </a:pPr>
          <a:r>
            <a:rPr lang="en-US" sz="2800" b="0" i="0" kern="1200"/>
            <a:t>Public safety and criminal uses of the Internet</a:t>
          </a:r>
          <a:endParaRPr lang="en-US" sz="2800" kern="1200"/>
        </a:p>
      </dsp:txBody>
      <dsp:txXfrm>
        <a:off x="451829" y="2555330"/>
        <a:ext cx="5680022" cy="7458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A2A289-E809-3641-96F7-EC3B172B5877}">
      <dsp:nvSpPr>
        <dsp:cNvPr id="0" name=""/>
        <dsp:cNvSpPr/>
      </dsp:nvSpPr>
      <dsp:spPr>
        <a:xfrm>
          <a:off x="0" y="12954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Exploits</a:t>
          </a:r>
          <a:r>
            <a:rPr lang="en-US" sz="1100" b="0" i="0" kern="1200"/>
            <a:t> – software vulnerability in OS</a:t>
          </a:r>
          <a:endParaRPr lang="en-US" sz="1100" kern="1200"/>
        </a:p>
      </dsp:txBody>
      <dsp:txXfrm>
        <a:off x="20419" y="149961"/>
        <a:ext cx="8188762" cy="377437"/>
      </dsp:txXfrm>
    </dsp:sp>
    <dsp:sp modelId="{016FA0DC-B83C-E943-B675-D5833C15B542}">
      <dsp:nvSpPr>
        <dsp:cNvPr id="0" name=""/>
        <dsp:cNvSpPr/>
      </dsp:nvSpPr>
      <dsp:spPr>
        <a:xfrm>
          <a:off x="0" y="579497"/>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Exploit kits </a:t>
          </a:r>
          <a:r>
            <a:rPr lang="en-US" sz="1100" b="0" i="0" kern="1200"/>
            <a:t>– collection of exploits bundled together and rented or sold as a commercial product</a:t>
          </a:r>
          <a:endParaRPr lang="en-US" sz="1100" kern="1200"/>
        </a:p>
      </dsp:txBody>
      <dsp:txXfrm>
        <a:off x="20419" y="599916"/>
        <a:ext cx="8188762" cy="377437"/>
      </dsp:txXfrm>
    </dsp:sp>
    <dsp:sp modelId="{A5CF6B02-DB38-0B44-AA1C-63CDFD851567}">
      <dsp:nvSpPr>
        <dsp:cNvPr id="0" name=""/>
        <dsp:cNvSpPr/>
      </dsp:nvSpPr>
      <dsp:spPr>
        <a:xfrm>
          <a:off x="0" y="102945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err="1"/>
            <a:t>Malvertising</a:t>
          </a:r>
          <a:r>
            <a:rPr lang="en-US" sz="1100" b="0" i="0" kern="1200"/>
            <a:t> – Online advertising that contains malicious code</a:t>
          </a:r>
          <a:endParaRPr lang="en-US" sz="1100" kern="1200"/>
        </a:p>
      </dsp:txBody>
      <dsp:txXfrm>
        <a:off x="20419" y="1049871"/>
        <a:ext cx="8188762" cy="377437"/>
      </dsp:txXfrm>
    </dsp:sp>
    <dsp:sp modelId="{D17CF9CC-7D48-6D4B-94F4-84454D2A5EBF}">
      <dsp:nvSpPr>
        <dsp:cNvPr id="0" name=""/>
        <dsp:cNvSpPr/>
      </dsp:nvSpPr>
      <dsp:spPr>
        <a:xfrm>
          <a:off x="0" y="1479407"/>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Drive-by downloads </a:t>
          </a:r>
          <a:r>
            <a:rPr lang="en-US" sz="1100" b="0" i="0" kern="1200"/>
            <a:t>– malware that comes with a download file that a user requests</a:t>
          </a:r>
          <a:endParaRPr lang="en-US" sz="1100" kern="1200"/>
        </a:p>
      </dsp:txBody>
      <dsp:txXfrm>
        <a:off x="20419" y="1499826"/>
        <a:ext cx="8188762" cy="377437"/>
      </dsp:txXfrm>
    </dsp:sp>
    <dsp:sp modelId="{DC23CE18-25C5-A344-8C95-B71556DAB74E}">
      <dsp:nvSpPr>
        <dsp:cNvPr id="0" name=""/>
        <dsp:cNvSpPr/>
      </dsp:nvSpPr>
      <dsp:spPr>
        <a:xfrm>
          <a:off x="0" y="192936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Viruses</a:t>
          </a:r>
          <a:r>
            <a:rPr lang="en-US" sz="1100" b="0" i="0" kern="1200"/>
            <a:t> – spreads from file to file via a host</a:t>
          </a:r>
          <a:endParaRPr lang="en-US" sz="1100" kern="1200"/>
        </a:p>
      </dsp:txBody>
      <dsp:txXfrm>
        <a:off x="20419" y="1949781"/>
        <a:ext cx="8188762" cy="377437"/>
      </dsp:txXfrm>
    </dsp:sp>
    <dsp:sp modelId="{9A1BCCD8-45F4-3948-848F-FA7458371416}">
      <dsp:nvSpPr>
        <dsp:cNvPr id="0" name=""/>
        <dsp:cNvSpPr/>
      </dsp:nvSpPr>
      <dsp:spPr>
        <a:xfrm>
          <a:off x="0" y="2379317"/>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Worms</a:t>
          </a:r>
          <a:r>
            <a:rPr lang="en-US" sz="1100" b="0" i="0" kern="1200"/>
            <a:t> – spreads from computer to computer without any human activation</a:t>
          </a:r>
          <a:endParaRPr lang="en-US" sz="1100" kern="1200"/>
        </a:p>
      </dsp:txBody>
      <dsp:txXfrm>
        <a:off x="20419" y="2399736"/>
        <a:ext cx="8188762" cy="377437"/>
      </dsp:txXfrm>
    </dsp:sp>
    <dsp:sp modelId="{11C13030-20A6-7F45-90D6-971CEF455F65}">
      <dsp:nvSpPr>
        <dsp:cNvPr id="0" name=""/>
        <dsp:cNvSpPr/>
      </dsp:nvSpPr>
      <dsp:spPr>
        <a:xfrm>
          <a:off x="0" y="282927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Ransomware – </a:t>
          </a:r>
          <a:r>
            <a:rPr lang="en-US" sz="1100" b="0" i="0" kern="1200"/>
            <a:t>prevents from accessing computer or files and demand that you pay a fine</a:t>
          </a:r>
          <a:endParaRPr lang="en-US" sz="1100" kern="1200"/>
        </a:p>
      </dsp:txBody>
      <dsp:txXfrm>
        <a:off x="20419" y="2849691"/>
        <a:ext cx="8188762" cy="377437"/>
      </dsp:txXfrm>
    </dsp:sp>
    <dsp:sp modelId="{E9C9F992-AF87-B641-92F9-9BDC8DD1BC3A}">
      <dsp:nvSpPr>
        <dsp:cNvPr id="0" name=""/>
        <dsp:cNvSpPr/>
      </dsp:nvSpPr>
      <dsp:spPr>
        <a:xfrm>
          <a:off x="0" y="3279227"/>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Trojan horses </a:t>
          </a:r>
          <a:r>
            <a:rPr lang="en-US" sz="1100" b="0" i="0" kern="1200"/>
            <a:t>– appears to be benign but does something other than expected.</a:t>
          </a:r>
          <a:endParaRPr lang="en-US" sz="1100" kern="1200"/>
        </a:p>
      </dsp:txBody>
      <dsp:txXfrm>
        <a:off x="20419" y="3299646"/>
        <a:ext cx="8188762" cy="377437"/>
      </dsp:txXfrm>
    </dsp:sp>
    <dsp:sp modelId="{17A8AF97-54B1-964E-8139-9C832D615E00}">
      <dsp:nvSpPr>
        <dsp:cNvPr id="0" name=""/>
        <dsp:cNvSpPr/>
      </dsp:nvSpPr>
      <dsp:spPr>
        <a:xfrm>
          <a:off x="0" y="372918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Backdoors – </a:t>
          </a:r>
          <a:r>
            <a:rPr lang="en-US" sz="1100" b="0" i="0" kern="1200"/>
            <a:t>feature of viruses, worms and Trojans that allow an attacker to remotely access a compromised computer</a:t>
          </a:r>
          <a:endParaRPr lang="en-US" sz="1100" kern="1200"/>
        </a:p>
      </dsp:txBody>
      <dsp:txXfrm>
        <a:off x="20419" y="3749601"/>
        <a:ext cx="8188762" cy="377437"/>
      </dsp:txXfrm>
    </dsp:sp>
    <dsp:sp modelId="{DE9971BE-66B6-144B-B5C9-B2FB12E450E2}">
      <dsp:nvSpPr>
        <dsp:cNvPr id="0" name=""/>
        <dsp:cNvSpPr/>
      </dsp:nvSpPr>
      <dsp:spPr>
        <a:xfrm>
          <a:off x="0" y="4179137"/>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Bots</a:t>
          </a:r>
          <a:r>
            <a:rPr lang="en-US" sz="1100" b="0" i="0" kern="1200"/>
            <a:t> – type of malicious code that can be covertly installed on a computer when connected to the Internet. Then the bot responds to extyernal commands sent by the attacker, </a:t>
          </a:r>
          <a:endParaRPr lang="en-US" sz="1100" kern="1200"/>
        </a:p>
      </dsp:txBody>
      <dsp:txXfrm>
        <a:off x="20419" y="4199556"/>
        <a:ext cx="8188762" cy="377437"/>
      </dsp:txXfrm>
    </dsp:sp>
    <dsp:sp modelId="{56CE8985-ABE5-8645-94A0-9E31C9E83165}">
      <dsp:nvSpPr>
        <dsp:cNvPr id="0" name=""/>
        <dsp:cNvSpPr/>
      </dsp:nvSpPr>
      <dsp:spPr>
        <a:xfrm>
          <a:off x="0" y="4629092"/>
          <a:ext cx="8229600" cy="41827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i="0" kern="1200"/>
            <a:t>Botnets – </a:t>
          </a:r>
          <a:r>
            <a:rPr lang="en-US" sz="1100" b="0" i="0" kern="1200"/>
            <a:t>collection/network of captured bot computers.</a:t>
          </a:r>
          <a:endParaRPr lang="en-US" sz="1100" kern="1200"/>
        </a:p>
      </dsp:txBody>
      <dsp:txXfrm>
        <a:off x="20419" y="4649511"/>
        <a:ext cx="8188762" cy="37743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E5E58B-C631-BB4B-ABFD-9AB5AA285A97}">
      <dsp:nvSpPr>
        <dsp:cNvPr id="0" name=""/>
        <dsp:cNvSpPr/>
      </dsp:nvSpPr>
      <dsp:spPr>
        <a:xfrm>
          <a:off x="0" y="460007"/>
          <a:ext cx="8229600" cy="772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In addition to malicious code, the e-commerce security environment is further challenged by PUPs, also known as PU Applications, such as: </a:t>
          </a:r>
        </a:p>
      </dsp:txBody>
      <dsp:txXfrm>
        <a:off x="37696" y="497703"/>
        <a:ext cx="8154208" cy="696808"/>
      </dsp:txXfrm>
    </dsp:sp>
    <dsp:sp modelId="{057A35B3-F560-3041-B46D-9C24C06CDF1D}">
      <dsp:nvSpPr>
        <dsp:cNvPr id="0" name=""/>
        <dsp:cNvSpPr/>
      </dsp:nvSpPr>
      <dsp:spPr>
        <a:xfrm>
          <a:off x="0" y="1289807"/>
          <a:ext cx="8229600" cy="772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Browser parasites</a:t>
          </a:r>
        </a:p>
      </dsp:txBody>
      <dsp:txXfrm>
        <a:off x="37696" y="1327503"/>
        <a:ext cx="8154208" cy="696808"/>
      </dsp:txXfrm>
    </dsp:sp>
    <dsp:sp modelId="{2928A0E8-44FD-CD44-B824-67469C0535FA}">
      <dsp:nvSpPr>
        <dsp:cNvPr id="0" name=""/>
        <dsp:cNvSpPr/>
      </dsp:nvSpPr>
      <dsp:spPr>
        <a:xfrm>
          <a:off x="0" y="2062007"/>
          <a:ext cx="8229600" cy="331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5400" rIns="142240" bIns="25400" numCol="1" spcCol="1270" anchor="t" anchorCtr="0">
          <a:noAutofit/>
        </a:bodyPr>
        <a:lstStyle/>
        <a:p>
          <a:pPr marL="171450" lvl="1" indent="-171450" algn="l" defTabSz="711200">
            <a:lnSpc>
              <a:spcPct val="90000"/>
            </a:lnSpc>
            <a:spcBef>
              <a:spcPct val="0"/>
            </a:spcBef>
            <a:spcAft>
              <a:spcPct val="20000"/>
            </a:spcAft>
            <a:buChar char="•"/>
          </a:pPr>
          <a:r>
            <a:rPr lang="en-US" sz="1600" kern="1200"/>
            <a:t>Monitor and change user’s browser settings</a:t>
          </a:r>
        </a:p>
      </dsp:txBody>
      <dsp:txXfrm>
        <a:off x="0" y="2062007"/>
        <a:ext cx="8229600" cy="331200"/>
      </dsp:txXfrm>
    </dsp:sp>
    <dsp:sp modelId="{E5DB5F86-54F0-3D4E-87E1-34010633EA73}">
      <dsp:nvSpPr>
        <dsp:cNvPr id="0" name=""/>
        <dsp:cNvSpPr/>
      </dsp:nvSpPr>
      <dsp:spPr>
        <a:xfrm>
          <a:off x="0" y="2393207"/>
          <a:ext cx="8229600" cy="772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Adware</a:t>
          </a:r>
        </a:p>
      </dsp:txBody>
      <dsp:txXfrm>
        <a:off x="37696" y="2430903"/>
        <a:ext cx="8154208" cy="696808"/>
      </dsp:txXfrm>
    </dsp:sp>
    <dsp:sp modelId="{31907739-4E83-B847-9E54-AAC128C38879}">
      <dsp:nvSpPr>
        <dsp:cNvPr id="0" name=""/>
        <dsp:cNvSpPr/>
      </dsp:nvSpPr>
      <dsp:spPr>
        <a:xfrm>
          <a:off x="0" y="3165407"/>
          <a:ext cx="8229600" cy="331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5400" rIns="142240" bIns="25400" numCol="1" spcCol="1270" anchor="t" anchorCtr="0">
          <a:noAutofit/>
        </a:bodyPr>
        <a:lstStyle/>
        <a:p>
          <a:pPr marL="171450" lvl="1" indent="-171450" algn="l" defTabSz="711200">
            <a:lnSpc>
              <a:spcPct val="90000"/>
            </a:lnSpc>
            <a:spcBef>
              <a:spcPct val="0"/>
            </a:spcBef>
            <a:spcAft>
              <a:spcPct val="20000"/>
            </a:spcAft>
            <a:buChar char="•"/>
          </a:pPr>
          <a:r>
            <a:rPr lang="en-US" sz="1600" kern="1200"/>
            <a:t>Used to call pop-up ads</a:t>
          </a:r>
        </a:p>
      </dsp:txBody>
      <dsp:txXfrm>
        <a:off x="0" y="3165407"/>
        <a:ext cx="8229600" cy="331200"/>
      </dsp:txXfrm>
    </dsp:sp>
    <dsp:sp modelId="{BE6C1164-E0C1-964C-8C57-CBF4A2C172B7}">
      <dsp:nvSpPr>
        <dsp:cNvPr id="0" name=""/>
        <dsp:cNvSpPr/>
      </dsp:nvSpPr>
      <dsp:spPr>
        <a:xfrm>
          <a:off x="0" y="3496607"/>
          <a:ext cx="8229600" cy="772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Spyware</a:t>
          </a:r>
        </a:p>
      </dsp:txBody>
      <dsp:txXfrm>
        <a:off x="37696" y="3534303"/>
        <a:ext cx="8154208" cy="696808"/>
      </dsp:txXfrm>
    </dsp:sp>
    <dsp:sp modelId="{7DC476DE-3EAF-7446-B3FD-8FC8F81365E0}">
      <dsp:nvSpPr>
        <dsp:cNvPr id="0" name=""/>
        <dsp:cNvSpPr/>
      </dsp:nvSpPr>
      <dsp:spPr>
        <a:xfrm>
          <a:off x="0" y="4268807"/>
          <a:ext cx="8229600" cy="331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5400" rIns="142240" bIns="25400" numCol="1" spcCol="1270" anchor="t" anchorCtr="0">
          <a:noAutofit/>
        </a:bodyPr>
        <a:lstStyle/>
        <a:p>
          <a:pPr marL="171450" lvl="1" indent="-171450" algn="l" defTabSz="711200">
            <a:lnSpc>
              <a:spcPct val="90000"/>
            </a:lnSpc>
            <a:spcBef>
              <a:spcPct val="0"/>
            </a:spcBef>
            <a:spcAft>
              <a:spcPct val="20000"/>
            </a:spcAft>
            <a:buChar char="•"/>
          </a:pPr>
          <a:r>
            <a:rPr lang="en-US" sz="1600" kern="1200"/>
            <a:t>Tracks users keystrokes, e-mails, I M s, etc.</a:t>
          </a:r>
        </a:p>
      </dsp:txBody>
      <dsp:txXfrm>
        <a:off x="0" y="4268807"/>
        <a:ext cx="8229600" cy="3312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6B14BC-902F-9847-B31E-0B82F673BB29}">
      <dsp:nvSpPr>
        <dsp:cNvPr id="0" name=""/>
        <dsp:cNvSpPr/>
      </dsp:nvSpPr>
      <dsp:spPr>
        <a:xfrm>
          <a:off x="0" y="256542"/>
          <a:ext cx="8229600" cy="697085"/>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Any deceptive, online attempt by a third party to obtain confidential information for financial gain</a:t>
          </a:r>
          <a:endParaRPr lang="en-US" sz="1800" kern="1200"/>
        </a:p>
      </dsp:txBody>
      <dsp:txXfrm>
        <a:off x="34029" y="290571"/>
        <a:ext cx="8161542" cy="629027"/>
      </dsp:txXfrm>
    </dsp:sp>
    <dsp:sp modelId="{F4409E44-7D94-3249-943A-56B1C313E0F3}">
      <dsp:nvSpPr>
        <dsp:cNvPr id="0" name=""/>
        <dsp:cNvSpPr/>
      </dsp:nvSpPr>
      <dsp:spPr>
        <a:xfrm>
          <a:off x="0" y="1037148"/>
          <a:ext cx="8229600" cy="612145"/>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Tactics</a:t>
          </a:r>
          <a:endParaRPr lang="en-US" sz="1800" kern="1200"/>
        </a:p>
      </dsp:txBody>
      <dsp:txXfrm>
        <a:off x="29882" y="1067030"/>
        <a:ext cx="8169836" cy="552381"/>
      </dsp:txXfrm>
    </dsp:sp>
    <dsp:sp modelId="{927F787F-AC3D-A443-A426-86A053F1C274}">
      <dsp:nvSpPr>
        <dsp:cNvPr id="0" name=""/>
        <dsp:cNvSpPr/>
      </dsp:nvSpPr>
      <dsp:spPr>
        <a:xfrm>
          <a:off x="0" y="1649293"/>
          <a:ext cx="8229600" cy="20410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b="0" i="0" kern="1200"/>
            <a:t>Social engineering</a:t>
          </a:r>
          <a:endParaRPr lang="en-US" sz="2000" kern="1200"/>
        </a:p>
        <a:p>
          <a:pPr marL="228600" lvl="1" indent="-228600" algn="l" defTabSz="889000">
            <a:lnSpc>
              <a:spcPct val="90000"/>
            </a:lnSpc>
            <a:spcBef>
              <a:spcPct val="0"/>
            </a:spcBef>
            <a:spcAft>
              <a:spcPct val="20000"/>
            </a:spcAft>
            <a:buChar char="•"/>
          </a:pPr>
          <a:r>
            <a:rPr lang="en-US" sz="2000" b="0" i="0" kern="1200"/>
            <a:t>E-mail scams and BEC phishing – variation of Nigerian letter scams in which an attacker poses as a high-level employee of a company and requests that another employee transfer funds to a fraudulent account</a:t>
          </a:r>
          <a:endParaRPr lang="en-US" sz="2000" kern="1200"/>
        </a:p>
        <a:p>
          <a:pPr marL="228600" lvl="1" indent="-228600" algn="l" defTabSz="889000">
            <a:lnSpc>
              <a:spcPct val="90000"/>
            </a:lnSpc>
            <a:spcBef>
              <a:spcPct val="0"/>
            </a:spcBef>
            <a:spcAft>
              <a:spcPct val="20000"/>
            </a:spcAft>
            <a:buChar char="•"/>
          </a:pPr>
          <a:r>
            <a:rPr lang="en-US" sz="2000" b="0" i="0" kern="1200"/>
            <a:t>Spear phishing – pretending to be eBay, PayPal or Citi Bank writing to you for account verification</a:t>
          </a:r>
          <a:endParaRPr lang="en-US" sz="2000" kern="1200"/>
        </a:p>
      </dsp:txBody>
      <dsp:txXfrm>
        <a:off x="0" y="1649293"/>
        <a:ext cx="8229600" cy="2041019"/>
      </dsp:txXfrm>
    </dsp:sp>
    <dsp:sp modelId="{A2A2C13B-4F93-374F-8A62-7841E913CAFB}">
      <dsp:nvSpPr>
        <dsp:cNvPr id="0" name=""/>
        <dsp:cNvSpPr/>
      </dsp:nvSpPr>
      <dsp:spPr>
        <a:xfrm>
          <a:off x="0" y="3901334"/>
          <a:ext cx="8229600" cy="9042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Used for identity fraud and theft</a:t>
          </a:r>
          <a:endParaRPr lang="en-US" sz="1800" kern="1200"/>
        </a:p>
      </dsp:txBody>
      <dsp:txXfrm>
        <a:off x="44142" y="3945476"/>
        <a:ext cx="8141316" cy="81597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197C42-C9E0-4045-99A9-1A9473C8302A}">
      <dsp:nvSpPr>
        <dsp:cNvPr id="0" name=""/>
        <dsp:cNvSpPr/>
      </dsp:nvSpPr>
      <dsp:spPr>
        <a:xfrm>
          <a:off x="0" y="375523"/>
          <a:ext cx="8229600" cy="25987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12420" rIns="638708" bIns="106680" numCol="1" spcCol="1270" anchor="t" anchorCtr="0">
          <a:noAutofit/>
        </a:bodyPr>
        <a:lstStyle/>
        <a:p>
          <a:pPr marL="114300" lvl="1" indent="-114300" algn="l" defTabSz="666750">
            <a:lnSpc>
              <a:spcPct val="90000"/>
            </a:lnSpc>
            <a:spcBef>
              <a:spcPct val="0"/>
            </a:spcBef>
            <a:spcAft>
              <a:spcPct val="15000"/>
            </a:spcAft>
            <a:buChar char="•"/>
          </a:pPr>
          <a:r>
            <a:rPr lang="en-US" sz="1500" b="0" i="0" kern="1200"/>
            <a:t>Hacker – an individual who indents to gain unauthorised access to a computer system.</a:t>
          </a:r>
          <a:endParaRPr lang="en-US" sz="1500" kern="1200"/>
        </a:p>
        <a:p>
          <a:pPr marL="114300" lvl="1" indent="-114300" algn="l" defTabSz="666750">
            <a:lnSpc>
              <a:spcPct val="90000"/>
            </a:lnSpc>
            <a:spcBef>
              <a:spcPct val="0"/>
            </a:spcBef>
            <a:spcAft>
              <a:spcPct val="15000"/>
            </a:spcAft>
            <a:buChar char="•"/>
          </a:pPr>
          <a:r>
            <a:rPr lang="en-US" sz="1500" b="0" i="0" kern="1200"/>
            <a:t>Cracker – hacker with criminal intent </a:t>
          </a:r>
          <a:endParaRPr lang="en-US" sz="1500" kern="1200"/>
        </a:p>
        <a:p>
          <a:pPr marL="114300" lvl="1" indent="-114300" algn="l" defTabSz="666750">
            <a:lnSpc>
              <a:spcPct val="90000"/>
            </a:lnSpc>
            <a:spcBef>
              <a:spcPct val="0"/>
            </a:spcBef>
            <a:spcAft>
              <a:spcPct val="15000"/>
            </a:spcAft>
            <a:buChar char="•"/>
          </a:pPr>
          <a:r>
            <a:rPr lang="en-US" sz="1500" b="0" i="0" kern="1200"/>
            <a:t>White hats – to fix flaws </a:t>
          </a:r>
          <a:endParaRPr lang="en-US" sz="1500" kern="1200"/>
        </a:p>
        <a:p>
          <a:pPr marL="114300" lvl="1" indent="-114300" algn="l" defTabSz="666750">
            <a:lnSpc>
              <a:spcPct val="90000"/>
            </a:lnSpc>
            <a:spcBef>
              <a:spcPct val="0"/>
            </a:spcBef>
            <a:spcAft>
              <a:spcPct val="15000"/>
            </a:spcAft>
            <a:buChar char="•"/>
          </a:pPr>
          <a:r>
            <a:rPr lang="en-US" sz="1500" b="0" i="0" kern="1200"/>
            <a:t>Black hats – causing harm</a:t>
          </a:r>
          <a:endParaRPr lang="en-US" sz="1500" kern="1200"/>
        </a:p>
        <a:p>
          <a:pPr marL="114300" lvl="1" indent="-114300" algn="l" defTabSz="666750">
            <a:lnSpc>
              <a:spcPct val="90000"/>
            </a:lnSpc>
            <a:spcBef>
              <a:spcPct val="0"/>
            </a:spcBef>
            <a:spcAft>
              <a:spcPct val="15000"/>
            </a:spcAft>
            <a:buChar char="•"/>
          </a:pPr>
          <a:r>
            <a:rPr lang="en-US" sz="1500" b="0" i="0" kern="1200"/>
            <a:t>Grey hats – revealing system flaws</a:t>
          </a:r>
          <a:endParaRPr lang="en-US" sz="1500" kern="1200"/>
        </a:p>
        <a:p>
          <a:pPr marL="114300" lvl="1" indent="-114300" algn="l" defTabSz="666750">
            <a:lnSpc>
              <a:spcPct val="90000"/>
            </a:lnSpc>
            <a:spcBef>
              <a:spcPct val="0"/>
            </a:spcBef>
            <a:spcAft>
              <a:spcPct val="15000"/>
            </a:spcAft>
            <a:buChar char="•"/>
          </a:pPr>
          <a:r>
            <a:rPr lang="en-US" sz="1500" b="0" i="0" kern="1200"/>
            <a:t>Tiger teams - </a:t>
          </a:r>
          <a:r>
            <a:rPr lang="en-GB" sz="1500" b="0" i="0" kern="1200"/>
            <a:t>skilled hackers who will seek to penetrate a network or other tech environment for the purposes of improving security and closing security loopholes.</a:t>
          </a:r>
          <a:endParaRPr lang="en-US" sz="1500" kern="1200"/>
        </a:p>
        <a:p>
          <a:pPr marL="114300" lvl="1" indent="-114300" algn="l" defTabSz="666750">
            <a:lnSpc>
              <a:spcPct val="90000"/>
            </a:lnSpc>
            <a:spcBef>
              <a:spcPct val="0"/>
            </a:spcBef>
            <a:spcAft>
              <a:spcPct val="15000"/>
            </a:spcAft>
            <a:buChar char="•"/>
          </a:pPr>
          <a:r>
            <a:rPr lang="en-US" sz="1500" b="0" i="0" kern="1200"/>
            <a:t>Goals: cybervandalism, data breaches</a:t>
          </a:r>
          <a:endParaRPr lang="en-US" sz="1500" kern="1200"/>
        </a:p>
      </dsp:txBody>
      <dsp:txXfrm>
        <a:off x="0" y="375523"/>
        <a:ext cx="8229600" cy="2598750"/>
      </dsp:txXfrm>
    </dsp:sp>
    <dsp:sp modelId="{EC7FB906-0069-364F-B94A-E9AE71DF63B4}">
      <dsp:nvSpPr>
        <dsp:cNvPr id="0" name=""/>
        <dsp:cNvSpPr/>
      </dsp:nvSpPr>
      <dsp:spPr>
        <a:xfrm>
          <a:off x="411480" y="154123"/>
          <a:ext cx="5760720" cy="4428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666750">
            <a:lnSpc>
              <a:spcPct val="90000"/>
            </a:lnSpc>
            <a:spcBef>
              <a:spcPct val="0"/>
            </a:spcBef>
            <a:spcAft>
              <a:spcPct val="35000"/>
            </a:spcAft>
            <a:buNone/>
          </a:pPr>
          <a:r>
            <a:rPr lang="en-US" sz="1500" b="0" i="0" kern="1200"/>
            <a:t>Hacking</a:t>
          </a:r>
          <a:endParaRPr lang="en-US" sz="1500" kern="1200"/>
        </a:p>
      </dsp:txBody>
      <dsp:txXfrm>
        <a:off x="433096" y="175739"/>
        <a:ext cx="5717488" cy="399568"/>
      </dsp:txXfrm>
    </dsp:sp>
    <dsp:sp modelId="{F59B6FCD-F2FA-3B47-A5D1-B0411C692CF9}">
      <dsp:nvSpPr>
        <dsp:cNvPr id="0" name=""/>
        <dsp:cNvSpPr/>
      </dsp:nvSpPr>
      <dsp:spPr>
        <a:xfrm>
          <a:off x="0" y="3276673"/>
          <a:ext cx="8229600" cy="626062"/>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12420" rIns="638708" bIns="106680" numCol="1" spcCol="1270" anchor="t" anchorCtr="0">
          <a:noAutofit/>
        </a:bodyPr>
        <a:lstStyle/>
        <a:p>
          <a:pPr marL="114300" lvl="1" indent="-114300" algn="l" defTabSz="666750">
            <a:lnSpc>
              <a:spcPct val="90000"/>
            </a:lnSpc>
            <a:spcBef>
              <a:spcPct val="0"/>
            </a:spcBef>
            <a:spcAft>
              <a:spcPct val="15000"/>
            </a:spcAft>
            <a:buChar char="•"/>
          </a:pPr>
          <a:r>
            <a:rPr lang="en-US" sz="1500" b="0" i="0" kern="1200"/>
            <a:t>Disrupting, defacing, destroying Web site</a:t>
          </a:r>
          <a:endParaRPr lang="en-US" sz="1500" kern="1200"/>
        </a:p>
      </dsp:txBody>
      <dsp:txXfrm>
        <a:off x="0" y="3276673"/>
        <a:ext cx="8229600" cy="626062"/>
      </dsp:txXfrm>
    </dsp:sp>
    <dsp:sp modelId="{662087D1-C108-A748-8B7C-16163F2170AB}">
      <dsp:nvSpPr>
        <dsp:cNvPr id="0" name=""/>
        <dsp:cNvSpPr/>
      </dsp:nvSpPr>
      <dsp:spPr>
        <a:xfrm>
          <a:off x="411480" y="3055273"/>
          <a:ext cx="5760720" cy="4428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666750">
            <a:lnSpc>
              <a:spcPct val="90000"/>
            </a:lnSpc>
            <a:spcBef>
              <a:spcPct val="0"/>
            </a:spcBef>
            <a:spcAft>
              <a:spcPct val="35000"/>
            </a:spcAft>
            <a:buNone/>
          </a:pPr>
          <a:r>
            <a:rPr lang="en-US" sz="1500" b="0" i="0" kern="1200"/>
            <a:t>Cybervandalism:</a:t>
          </a:r>
          <a:endParaRPr lang="en-US" sz="1500" kern="1200"/>
        </a:p>
      </dsp:txBody>
      <dsp:txXfrm>
        <a:off x="433096" y="3076889"/>
        <a:ext cx="5717488" cy="399568"/>
      </dsp:txXfrm>
    </dsp:sp>
    <dsp:sp modelId="{2317A21E-7610-704B-A219-CD5CAB99756A}">
      <dsp:nvSpPr>
        <dsp:cNvPr id="0" name=""/>
        <dsp:cNvSpPr/>
      </dsp:nvSpPr>
      <dsp:spPr>
        <a:xfrm>
          <a:off x="0" y="4205136"/>
          <a:ext cx="8229600" cy="626062"/>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12420" rIns="638708" bIns="106680" numCol="1" spcCol="1270" anchor="t" anchorCtr="0">
          <a:noAutofit/>
        </a:bodyPr>
        <a:lstStyle/>
        <a:p>
          <a:pPr marL="114300" lvl="1" indent="-114300" algn="l" defTabSz="666750">
            <a:lnSpc>
              <a:spcPct val="90000"/>
            </a:lnSpc>
            <a:spcBef>
              <a:spcPct val="0"/>
            </a:spcBef>
            <a:spcAft>
              <a:spcPct val="15000"/>
            </a:spcAft>
            <a:buChar char="•"/>
          </a:pPr>
          <a:r>
            <a:rPr lang="en-US" sz="1500" b="0" i="0" kern="1200"/>
            <a:t>Cybervandelism and data theft for political purposes.</a:t>
          </a:r>
          <a:endParaRPr lang="en-US" sz="1500" kern="1200"/>
        </a:p>
      </dsp:txBody>
      <dsp:txXfrm>
        <a:off x="0" y="4205136"/>
        <a:ext cx="8229600" cy="626062"/>
      </dsp:txXfrm>
    </dsp:sp>
    <dsp:sp modelId="{28EC95CA-189A-634A-B3CC-BD2F02F4E688}">
      <dsp:nvSpPr>
        <dsp:cNvPr id="0" name=""/>
        <dsp:cNvSpPr/>
      </dsp:nvSpPr>
      <dsp:spPr>
        <a:xfrm>
          <a:off x="411480" y="3983736"/>
          <a:ext cx="5760720" cy="44280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666750">
            <a:lnSpc>
              <a:spcPct val="90000"/>
            </a:lnSpc>
            <a:spcBef>
              <a:spcPct val="0"/>
            </a:spcBef>
            <a:spcAft>
              <a:spcPct val="35000"/>
            </a:spcAft>
            <a:buNone/>
          </a:pPr>
          <a:r>
            <a:rPr lang="en-US" sz="1500" b="0" i="0" kern="1200"/>
            <a:t>Hacktivism</a:t>
          </a:r>
          <a:endParaRPr lang="en-US" sz="1500" kern="1200"/>
        </a:p>
      </dsp:txBody>
      <dsp:txXfrm>
        <a:off x="433096" y="4005352"/>
        <a:ext cx="5717488" cy="39956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5AA9DE-1BA7-8D41-859D-F0CF33EF6EF9}">
      <dsp:nvSpPr>
        <dsp:cNvPr id="0" name=""/>
        <dsp:cNvSpPr/>
      </dsp:nvSpPr>
      <dsp:spPr>
        <a:xfrm>
          <a:off x="0" y="103521"/>
          <a:ext cx="8229600" cy="68445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Organization loses control over corporate information to outsiders</a:t>
          </a:r>
          <a:endParaRPr lang="en-US" sz="1800" kern="1200"/>
        </a:p>
      </dsp:txBody>
      <dsp:txXfrm>
        <a:off x="33412" y="136933"/>
        <a:ext cx="8162776" cy="617626"/>
      </dsp:txXfrm>
    </dsp:sp>
    <dsp:sp modelId="{3BEE41F5-708F-D74D-B3FB-6B13CD1BEF51}">
      <dsp:nvSpPr>
        <dsp:cNvPr id="0" name=""/>
        <dsp:cNvSpPr/>
      </dsp:nvSpPr>
      <dsp:spPr>
        <a:xfrm>
          <a:off x="0" y="839811"/>
          <a:ext cx="8229600" cy="68445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The ITRC (Identity Theft Resource Centre) recorded 1,244 breaches in 2018, a decrease in 23% over 2017</a:t>
          </a:r>
          <a:endParaRPr lang="en-US" sz="1800" kern="1200"/>
        </a:p>
      </dsp:txBody>
      <dsp:txXfrm>
        <a:off x="33412" y="873223"/>
        <a:ext cx="8162776" cy="617626"/>
      </dsp:txXfrm>
    </dsp:sp>
    <dsp:sp modelId="{D458D22C-59DC-C647-B510-FB4E1031AABE}">
      <dsp:nvSpPr>
        <dsp:cNvPr id="0" name=""/>
        <dsp:cNvSpPr/>
      </dsp:nvSpPr>
      <dsp:spPr>
        <a:xfrm>
          <a:off x="0" y="1576101"/>
          <a:ext cx="8229600" cy="68445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Yahoo and Equifax two of the most notorious; Facebook breach in 2018 exposed personal information of 30 million.</a:t>
          </a:r>
          <a:endParaRPr lang="en-US" sz="1800" kern="1200"/>
        </a:p>
      </dsp:txBody>
      <dsp:txXfrm>
        <a:off x="33412" y="1609513"/>
        <a:ext cx="8162776" cy="617626"/>
      </dsp:txXfrm>
    </dsp:sp>
    <dsp:sp modelId="{34F868E6-5258-6145-BB82-99F53E455695}">
      <dsp:nvSpPr>
        <dsp:cNvPr id="0" name=""/>
        <dsp:cNvSpPr/>
      </dsp:nvSpPr>
      <dsp:spPr>
        <a:xfrm>
          <a:off x="0" y="2312391"/>
          <a:ext cx="8229600" cy="68445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(https://www.dataleaklawyers.co.uk/blog/yahoo-equifax-ceo-testify-largest-data-breaches-history)</a:t>
          </a:r>
          <a:endParaRPr lang="en-US" sz="1800" kern="1200"/>
        </a:p>
      </dsp:txBody>
      <dsp:txXfrm>
        <a:off x="33412" y="2345803"/>
        <a:ext cx="8162776" cy="617626"/>
      </dsp:txXfrm>
    </dsp:sp>
    <dsp:sp modelId="{4F4EDC78-E5A9-6645-9D28-8DC9E6A5A887}">
      <dsp:nvSpPr>
        <dsp:cNvPr id="0" name=""/>
        <dsp:cNvSpPr/>
      </dsp:nvSpPr>
      <dsp:spPr>
        <a:xfrm>
          <a:off x="0" y="3048681"/>
          <a:ext cx="8229600" cy="684450"/>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a:t>Leading causes</a:t>
          </a:r>
          <a:endParaRPr lang="en-US" sz="1800" kern="1200"/>
        </a:p>
      </dsp:txBody>
      <dsp:txXfrm>
        <a:off x="33412" y="3082093"/>
        <a:ext cx="8162776" cy="617626"/>
      </dsp:txXfrm>
    </dsp:sp>
    <dsp:sp modelId="{5D40348A-6B80-3543-B065-B54CB39A93B0}">
      <dsp:nvSpPr>
        <dsp:cNvPr id="0" name=""/>
        <dsp:cNvSpPr/>
      </dsp:nvSpPr>
      <dsp:spPr>
        <a:xfrm>
          <a:off x="0" y="3733131"/>
          <a:ext cx="8229600" cy="689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0" i="0" kern="1200"/>
            <a:t>Hacking</a:t>
          </a:r>
          <a:endParaRPr lang="en-US" sz="1400" kern="1200"/>
        </a:p>
        <a:p>
          <a:pPr marL="114300" lvl="1" indent="-114300" algn="l" defTabSz="622300">
            <a:lnSpc>
              <a:spcPct val="90000"/>
            </a:lnSpc>
            <a:spcBef>
              <a:spcPct val="0"/>
            </a:spcBef>
            <a:spcAft>
              <a:spcPct val="20000"/>
            </a:spcAft>
            <a:buChar char="•"/>
          </a:pPr>
          <a:r>
            <a:rPr lang="en-US" sz="1400" b="0" i="0" kern="1200"/>
            <a:t>Unauthorized access</a:t>
          </a:r>
          <a:endParaRPr lang="en-US" sz="1400" kern="1200"/>
        </a:p>
        <a:p>
          <a:pPr marL="114300" lvl="1" indent="-114300" algn="l" defTabSz="622300">
            <a:lnSpc>
              <a:spcPct val="90000"/>
            </a:lnSpc>
            <a:spcBef>
              <a:spcPct val="0"/>
            </a:spcBef>
            <a:spcAft>
              <a:spcPct val="20000"/>
            </a:spcAft>
            <a:buChar char="•"/>
          </a:pPr>
          <a:r>
            <a:rPr lang="en-US" sz="1400" b="0" i="0" kern="1200"/>
            <a:t>Employee error/negligence</a:t>
          </a:r>
          <a:endParaRPr lang="en-US" sz="1400" kern="1200"/>
        </a:p>
      </dsp:txBody>
      <dsp:txXfrm>
        <a:off x="0" y="3733131"/>
        <a:ext cx="8229600" cy="68931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EA98A9-3B5E-9544-BD68-6306071C332D}">
      <dsp:nvSpPr>
        <dsp:cNvPr id="0" name=""/>
        <dsp:cNvSpPr/>
      </dsp:nvSpPr>
      <dsp:spPr>
        <a:xfrm>
          <a:off x="0" y="58689"/>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Stolen credit card incidences about 0.9% on the Web and about 0.8% of mobile transactions</a:t>
          </a:r>
          <a:endParaRPr lang="en-US" sz="2700" kern="1200"/>
        </a:p>
      </dsp:txBody>
      <dsp:txXfrm>
        <a:off x="50889" y="109578"/>
        <a:ext cx="8127822" cy="940692"/>
      </dsp:txXfrm>
    </dsp:sp>
    <dsp:sp modelId="{D25B982E-0200-E545-8ED3-DCB05232CD3C}">
      <dsp:nvSpPr>
        <dsp:cNvPr id="0" name=""/>
        <dsp:cNvSpPr/>
      </dsp:nvSpPr>
      <dsp:spPr>
        <a:xfrm>
          <a:off x="0" y="1178919"/>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Hacking and looting of corporate servers is primary cause</a:t>
          </a:r>
          <a:endParaRPr lang="en-US" sz="2700" kern="1200"/>
        </a:p>
      </dsp:txBody>
      <dsp:txXfrm>
        <a:off x="50889" y="1229808"/>
        <a:ext cx="8127822" cy="940692"/>
      </dsp:txXfrm>
    </dsp:sp>
    <dsp:sp modelId="{11854589-4983-9540-B1F2-2CA750E552D7}">
      <dsp:nvSpPr>
        <dsp:cNvPr id="0" name=""/>
        <dsp:cNvSpPr/>
      </dsp:nvSpPr>
      <dsp:spPr>
        <a:xfrm>
          <a:off x="0" y="2299150"/>
          <a:ext cx="8229600" cy="104247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i="0" kern="1200"/>
            <a:t>Central security issue: establishing customer identity</a:t>
          </a:r>
          <a:endParaRPr lang="en-US" sz="2700" kern="1200"/>
        </a:p>
      </dsp:txBody>
      <dsp:txXfrm>
        <a:off x="50889" y="2350039"/>
        <a:ext cx="8127822" cy="940692"/>
      </dsp:txXfrm>
    </dsp:sp>
    <dsp:sp modelId="{09933722-F7D5-5D45-AF77-BE443798E3AC}">
      <dsp:nvSpPr>
        <dsp:cNvPr id="0" name=""/>
        <dsp:cNvSpPr/>
      </dsp:nvSpPr>
      <dsp:spPr>
        <a:xfrm>
          <a:off x="0" y="3341620"/>
          <a:ext cx="8229600" cy="1033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pt-BR" sz="2100" b="0" i="0" kern="1200"/>
            <a:t>E-signatures</a:t>
          </a:r>
          <a:endParaRPr lang="en-US" sz="2100" kern="1200"/>
        </a:p>
        <a:p>
          <a:pPr marL="228600" lvl="1" indent="-228600" algn="l" defTabSz="933450">
            <a:lnSpc>
              <a:spcPct val="90000"/>
            </a:lnSpc>
            <a:spcBef>
              <a:spcPct val="0"/>
            </a:spcBef>
            <a:spcAft>
              <a:spcPct val="20000"/>
            </a:spcAft>
            <a:buChar char="•"/>
          </a:pPr>
          <a:r>
            <a:rPr lang="en-US" sz="2100" b="0" i="0" kern="1200"/>
            <a:t>Multi-factor authentication</a:t>
          </a:r>
          <a:endParaRPr lang="en-US" sz="2100" kern="1200"/>
        </a:p>
        <a:p>
          <a:pPr marL="228600" lvl="1" indent="-228600" algn="l" defTabSz="933450">
            <a:lnSpc>
              <a:spcPct val="90000"/>
            </a:lnSpc>
            <a:spcBef>
              <a:spcPct val="0"/>
            </a:spcBef>
            <a:spcAft>
              <a:spcPct val="20000"/>
            </a:spcAft>
            <a:buChar char="•"/>
          </a:pPr>
          <a:r>
            <a:rPr lang="en-US" sz="2100" b="0" i="0" kern="1200"/>
            <a:t>Fingerprint identification</a:t>
          </a:r>
          <a:endParaRPr lang="en-US" sz="2100" kern="1200"/>
        </a:p>
      </dsp:txBody>
      <dsp:txXfrm>
        <a:off x="0" y="3341620"/>
        <a:ext cx="8229600" cy="103396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pPr/>
              <a:t>11/17/22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pPr/>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tiff>
</file>

<file path=ppt/media/image19.tiff>
</file>

<file path=ppt/media/image2.jpg>
</file>

<file path=ppt/media/image20.png>
</file>

<file path=ppt/media/image21.svg>
</file>

<file path=ppt/media/image22.png>
</file>

<file path=ppt/media/image23.svg>
</file>

<file path=ppt/media/image24.tiff>
</file>

<file path=ppt/media/image25.tiff>
</file>

<file path=ppt/media/image26.tiff>
</file>

<file path=ppt/media/image27.jpeg>
</file>

<file path=ppt/media/image3.jpeg>
</file>

<file path=ppt/media/image4.tiff>
</file>

<file path=ppt/media/image5.tiff>
</file>

<file path=ppt/media/image6.tiff>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pPr marL="0" marR="0" lvl="0" indent="0" algn="r" rtl="0">
                <a:spcBef>
                  <a:spcPts val="0"/>
                </a:spcBef>
                <a:buSzPct val="25000"/>
                <a:buNone/>
              </a:p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iapp.org/resources/article/web-beacon/#hypertext-markup-language-html"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Authentication"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en.wikipedia.org/wiki/Home_router" TargetMode="External"/><Relationship Id="rId4" Type="http://schemas.openxmlformats.org/officeDocument/2006/relationships/hyperlink" Target="https://en.wikipedia.org/wiki/Computer"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educba.com/black-hat-techniques-in-seo/"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en.wikipedia.org/wiki/WANK_(computer_worm)#cite_note-Underground:_Introduction-1"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heartbleed.com/"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a:t>
            </a:r>
            <a:r>
              <a:rPr lang="en-US" sz="1200" b="0" i="0" u="none" strike="noStrike" kern="1200" cap="none" dirty="0" err="1">
                <a:solidFill>
                  <a:schemeClr val="dk1"/>
                </a:solidFill>
                <a:latin typeface="Arial"/>
                <a:ea typeface="Arial"/>
                <a:cs typeface="Arial"/>
                <a:sym typeface="Arial"/>
              </a:rPr>
              <a:t>MathType</a:t>
            </a:r>
            <a:r>
              <a:rPr lang="en-US" sz="1200" b="0" i="0" u="none" strike="noStrike" kern="1200" cap="none">
                <a:solidFill>
                  <a:schemeClr val="dk1"/>
                </a:solidFill>
                <a:latin typeface="Arial"/>
                <a:ea typeface="Arial"/>
                <a:cs typeface="Arial"/>
                <a:sym typeface="Arial"/>
              </a:rPr>
              <a:t> Plugin</a:t>
            </a:r>
          </a:p>
          <a:p>
            <a:r>
              <a:rPr lang="en-US" sz="1200" b="0" i="0" u="none" strike="noStrike" kern="1200" cap="none">
                <a:solidFill>
                  <a:schemeClr val="dk1"/>
                </a:solidFill>
                <a:latin typeface="Arial"/>
                <a:ea typeface="Arial"/>
                <a:cs typeface="Arial"/>
                <a:sym typeface="Arial"/>
              </a:rPr>
              <a:t>2) Math Player (free versions available)</a:t>
            </a:r>
          </a:p>
          <a:p>
            <a:r>
              <a:rPr lang="en-US" sz="1200" b="0" i="0" u="none" strike="noStrike" kern="1200" cap="none">
                <a:solidFill>
                  <a:schemeClr val="dk1"/>
                </a:solidFill>
                <a:latin typeface="Arial"/>
                <a:ea typeface="Arial"/>
                <a:cs typeface="Arial"/>
                <a:sym typeface="Arial"/>
              </a:rPr>
              <a:t>3) NVDA Reader (free versions available)</a:t>
            </a:r>
            <a:endParaRPr lang="en-US"/>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1265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55508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dirty="0">
                <a:solidFill>
                  <a:prstClr val="black"/>
                </a:solidFill>
                <a:latin typeface="Arial"/>
                <a:ea typeface="Arial"/>
                <a:cs typeface="Arial"/>
                <a:sym typeface="Arial"/>
              </a:rPr>
              <a:t>Figure 4.2, Page 264. </a:t>
            </a:r>
          </a:p>
          <a:p>
            <a:pPr lvl="0" defTabSz="914400">
              <a:defRPr/>
            </a:pPr>
            <a:r>
              <a:rPr lang="en-US" sz="1200" b="0" i="0" u="none" strike="noStrike" kern="1200" cap="none" dirty="0">
                <a:solidFill>
                  <a:prstClr val="black"/>
                </a:solidFill>
                <a:latin typeface="Arial"/>
                <a:ea typeface="Arial"/>
                <a:cs typeface="Arial"/>
                <a:sym typeface="Arial"/>
              </a:rPr>
              <a:t>In a typical e-commerce transaction, the customer uses a credit card and the existing credit payment system.</a:t>
            </a:r>
          </a:p>
          <a:p>
            <a:pPr lvl="0" defTabSz="914400">
              <a:defRPr/>
            </a:pPr>
            <a:endParaRPr lang="en-US" sz="1200" b="0" i="0" u="none" strike="noStrike" kern="1200" cap="none" dirty="0">
              <a:solidFill>
                <a:prstClr val="black"/>
              </a:solidFill>
              <a:latin typeface="Arial"/>
              <a:ea typeface="Arial"/>
              <a:cs typeface="Arial"/>
              <a:sym typeface="Arial"/>
            </a:endParaRPr>
          </a:p>
          <a:p>
            <a:pPr lvl="0" defTabSz="914400">
              <a:defRPr/>
            </a:pPr>
            <a:r>
              <a:rPr lang="en-US" sz="1200" b="0" i="0" u="none" strike="noStrike" kern="1200" cap="none" dirty="0">
                <a:solidFill>
                  <a:prstClr val="black"/>
                </a:solidFill>
                <a:latin typeface="Arial"/>
                <a:ea typeface="Arial"/>
                <a:cs typeface="Arial"/>
                <a:sym typeface="Arial"/>
              </a:rPr>
              <a:t>Full description: A flow diagram depicts a typical e-commerce transaction. The steps involved in the transaction are as follows. An Online consumer contacts an Online store through an Internet service provider. The online store</a:t>
            </a:r>
            <a:r>
              <a:rPr lang="en-US" sz="1200" b="0" i="0" u="none" strike="noStrike" kern="1200" cap="none" baseline="0" dirty="0">
                <a:solidFill>
                  <a:prstClr val="black"/>
                </a:solidFill>
                <a:latin typeface="Arial"/>
                <a:ea typeface="Arial"/>
                <a:cs typeface="Arial"/>
                <a:sym typeface="Arial"/>
              </a:rPr>
              <a:t> uses a Merchant website and Merchant </a:t>
            </a:r>
            <a:r>
              <a:rPr lang="en-US" dirty="0">
                <a:sym typeface="Arial"/>
              </a:rPr>
              <a:t>web</a:t>
            </a:r>
            <a:r>
              <a:rPr lang="en-US" sz="1200" b="0" i="0" u="none" strike="noStrike" kern="1200" cap="none" baseline="0" dirty="0">
                <a:solidFill>
                  <a:prstClr val="black"/>
                </a:solidFill>
                <a:latin typeface="Arial"/>
                <a:ea typeface="Arial"/>
                <a:cs typeface="Arial"/>
                <a:sym typeface="Arial"/>
              </a:rPr>
              <a:t> server which</a:t>
            </a:r>
            <a:r>
              <a:rPr lang="en-US" sz="1200" b="0" i="0" u="none" strike="noStrike" kern="1200" cap="none" dirty="0">
                <a:solidFill>
                  <a:prstClr val="black"/>
                </a:solidFill>
                <a:latin typeface="Arial"/>
                <a:ea typeface="Arial"/>
                <a:cs typeface="Arial"/>
                <a:sym typeface="Arial"/>
              </a:rPr>
              <a:t> connects with a Database server which connects with a Warehouse. The Customer credit card bank transacts with the Merchant bank through the Merchant website and Merchant Web</a:t>
            </a:r>
            <a:r>
              <a:rPr lang="en-US" sz="1200" b="0" i="0" u="none" strike="noStrike" kern="1200" cap="none" baseline="0" dirty="0">
                <a:solidFill>
                  <a:prstClr val="black"/>
                </a:solidFill>
                <a:latin typeface="Arial"/>
                <a:ea typeface="Arial"/>
                <a:cs typeface="Arial"/>
                <a:sym typeface="Arial"/>
              </a:rPr>
              <a:t> servers</a:t>
            </a:r>
            <a:r>
              <a:rPr lang="en-US" sz="1200" b="0" i="0" u="none" strike="noStrike" kern="1200" cap="none" dirty="0">
                <a:solidFill>
                  <a:prstClr val="black"/>
                </a:solidFill>
                <a:latin typeface="Arial"/>
                <a:ea typeface="Arial"/>
                <a:cs typeface="Arial"/>
                <a:sym typeface="Arial"/>
              </a:rPr>
              <a:t>. All of the above transactions and connections are two-way. Last, the Warehouse uses a Shipping</a:t>
            </a:r>
            <a:r>
              <a:rPr lang="en-US" sz="1200" b="0" i="0" u="none" strike="noStrike" kern="1200" cap="none" baseline="0" dirty="0">
                <a:solidFill>
                  <a:prstClr val="black"/>
                </a:solidFill>
                <a:latin typeface="Arial"/>
                <a:ea typeface="Arial"/>
                <a:cs typeface="Arial"/>
                <a:sym typeface="Arial"/>
              </a:rPr>
              <a:t> service to </a:t>
            </a:r>
            <a:r>
              <a:rPr lang="en-US" sz="1200" b="0" i="0" u="none" strike="noStrike" kern="1200" cap="none" dirty="0">
                <a:solidFill>
                  <a:prstClr val="black"/>
                </a:solidFill>
                <a:latin typeface="Arial"/>
                <a:ea typeface="Arial"/>
                <a:cs typeface="Arial"/>
                <a:sym typeface="Arial"/>
              </a:rPr>
              <a:t>ship the product to the Online consumer.</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52390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none" strike="noStrike" kern="1200" cap="none" dirty="0">
                <a:solidFill>
                  <a:schemeClr val="dk1"/>
                </a:solidFill>
                <a:effectLst/>
                <a:latin typeface="Arial"/>
                <a:ea typeface="Arial"/>
                <a:cs typeface="Arial"/>
                <a:sym typeface="Arial"/>
              </a:rPr>
              <a:t>Web Beacon</a:t>
            </a:r>
          </a:p>
          <a:p>
            <a:r>
              <a:rPr lang="en-GB" sz="1200" b="0" i="0" u="none" strike="noStrike" kern="1200" cap="none" dirty="0">
                <a:solidFill>
                  <a:schemeClr val="dk1"/>
                </a:solidFill>
                <a:effectLst/>
                <a:latin typeface="Arial"/>
                <a:ea typeface="Arial"/>
                <a:cs typeface="Arial"/>
                <a:sym typeface="Arial"/>
              </a:rPr>
              <a:t>Also known as a web bug, pixel tag or clear GIF, a web beacon is a clear graphic image (typically one pixel in size) that is delivered through a web browser or </a:t>
            </a:r>
            <a:r>
              <a:rPr lang="en-GB" sz="1200" b="0" i="0" u="none" strike="noStrike" kern="1200" cap="none" dirty="0">
                <a:solidFill>
                  <a:schemeClr val="dk1"/>
                </a:solidFill>
                <a:effectLst/>
                <a:latin typeface="Arial"/>
                <a:ea typeface="Arial"/>
                <a:cs typeface="Arial"/>
                <a:sym typeface="Arial"/>
                <a:hlinkClick r:id="rId3"/>
              </a:rPr>
              <a:t>HTML</a:t>
            </a:r>
            <a:r>
              <a:rPr lang="en-GB" sz="1200" b="0" i="0" u="none" strike="noStrike" kern="1200" cap="none" dirty="0">
                <a:solidFill>
                  <a:schemeClr val="dk1"/>
                </a:solidFill>
                <a:effectLst/>
                <a:latin typeface="Arial"/>
                <a:ea typeface="Arial"/>
                <a:cs typeface="Arial"/>
                <a:sym typeface="Arial"/>
              </a:rPr>
              <a:t> e-mail.</a:t>
            </a:r>
          </a:p>
          <a:p>
            <a:pPr lvl="0" defTabSz="914400">
              <a:defRPr/>
            </a:pPr>
            <a:endParaRPr lang="en-US" sz="1200" b="0" i="0" u="none" strike="noStrike" kern="1200" cap="none" dirty="0">
              <a:solidFill>
                <a:prstClr val="black"/>
              </a:solidFill>
              <a:latin typeface="Arial"/>
              <a:ea typeface="Arial"/>
              <a:cs typeface="Arial"/>
              <a:sym typeface="Arial"/>
            </a:endParaRPr>
          </a:p>
          <a:p>
            <a:pPr lvl="0" defTabSz="914400">
              <a:defRPr/>
            </a:pPr>
            <a:endParaRPr lang="en-US" sz="1200" b="0" i="0" u="none" strike="noStrike" kern="1200" cap="none" dirty="0">
              <a:solidFill>
                <a:prstClr val="black"/>
              </a:solidFill>
              <a:latin typeface="Arial"/>
              <a:ea typeface="Arial"/>
              <a:cs typeface="Arial"/>
              <a:sym typeface="Arial"/>
            </a:endParaRPr>
          </a:p>
          <a:p>
            <a:pPr lvl="0" defTabSz="914400">
              <a:defRPr/>
            </a:pPr>
            <a:r>
              <a:rPr lang="en-US" sz="1200" b="0" i="0" u="none" strike="noStrike" kern="1200" cap="none" dirty="0">
                <a:solidFill>
                  <a:prstClr val="black"/>
                </a:solidFill>
                <a:latin typeface="Arial"/>
                <a:ea typeface="Arial"/>
                <a:cs typeface="Arial"/>
                <a:sym typeface="Arial"/>
              </a:rPr>
              <a:t>Figure 4.3, Page 265. </a:t>
            </a:r>
          </a:p>
          <a:p>
            <a:pPr lvl="0" defTabSz="914400">
              <a:defRPr/>
            </a:pPr>
            <a:r>
              <a:rPr lang="en-US" sz="1200" b="0" i="0" u="none" strike="noStrike" kern="1200" cap="none" dirty="0">
                <a:solidFill>
                  <a:prstClr val="black"/>
                </a:solidFill>
                <a:latin typeface="Arial"/>
                <a:ea typeface="Arial"/>
                <a:cs typeface="Arial"/>
                <a:sym typeface="Arial"/>
              </a:rPr>
              <a:t>There are three major vulnerable points in e-commerce transactions: Internet communications, servers, and clients.</a:t>
            </a:r>
          </a:p>
          <a:p>
            <a:pPr lvl="0" defTabSz="914400">
              <a:defRPr/>
            </a:pPr>
            <a:endParaRPr lang="en-US" sz="1200" b="0" i="0" u="none" strike="noStrike" kern="1200" cap="none" dirty="0">
              <a:solidFill>
                <a:prstClr val="black"/>
              </a:solidFill>
              <a:latin typeface="Arial"/>
              <a:ea typeface="Arial"/>
              <a:cs typeface="Arial"/>
              <a:sym typeface="Arial"/>
            </a:endParaRPr>
          </a:p>
          <a:p>
            <a:pPr lvl="0" defTabSz="914400">
              <a:defRPr/>
            </a:pPr>
            <a:r>
              <a:rPr lang="en-US" sz="1200" b="0" i="0" u="none" strike="noStrike" kern="1200" cap="none" dirty="0">
                <a:solidFill>
                  <a:prstClr val="black"/>
                </a:solidFill>
                <a:latin typeface="Arial"/>
                <a:ea typeface="Arial"/>
                <a:cs typeface="Arial"/>
                <a:sym typeface="Arial"/>
              </a:rPr>
              <a:t>Full description:</a:t>
            </a:r>
            <a:r>
              <a:rPr lang="en-US" sz="1200" b="0" i="0" u="none" strike="noStrike" kern="1200" cap="none" baseline="0" dirty="0">
                <a:solidFill>
                  <a:prstClr val="black"/>
                </a:solidFill>
                <a:latin typeface="Arial"/>
                <a:ea typeface="Arial"/>
                <a:cs typeface="Arial"/>
                <a:sym typeface="Arial"/>
              </a:rPr>
              <a:t> A flow diagram depicts the vulnerable points in an e-commerce transaction. </a:t>
            </a:r>
            <a:r>
              <a:rPr lang="en-US" sz="1200" b="0" i="0" u="none" strike="noStrike" kern="1200" cap="none" dirty="0">
                <a:solidFill>
                  <a:prstClr val="black"/>
                </a:solidFill>
                <a:latin typeface="Arial"/>
                <a:ea typeface="Arial"/>
                <a:cs typeface="Arial"/>
                <a:sym typeface="Arial"/>
              </a:rPr>
              <a:t>The steps involved in the transaction are as follows. An Online consumer contacts an Online store through an Internet service provider. The online store</a:t>
            </a:r>
            <a:r>
              <a:rPr lang="en-US" sz="1200" b="0" i="0" u="none" strike="noStrike" kern="1200" cap="none" baseline="0" dirty="0">
                <a:solidFill>
                  <a:prstClr val="black"/>
                </a:solidFill>
                <a:latin typeface="Arial"/>
                <a:ea typeface="Arial"/>
                <a:cs typeface="Arial"/>
                <a:sym typeface="Arial"/>
              </a:rPr>
              <a:t> uses a Merchant website and Merchant </a:t>
            </a:r>
            <a:r>
              <a:rPr lang="en-US" dirty="0">
                <a:sym typeface="Arial"/>
              </a:rPr>
              <a:t>web </a:t>
            </a:r>
            <a:r>
              <a:rPr lang="en-US" sz="1200" b="0" i="0" u="none" strike="noStrike" kern="1200" cap="none" baseline="0" dirty="0">
                <a:solidFill>
                  <a:prstClr val="black"/>
                </a:solidFill>
                <a:latin typeface="Arial"/>
                <a:ea typeface="Arial"/>
                <a:cs typeface="Arial"/>
                <a:sym typeface="Arial"/>
              </a:rPr>
              <a:t>server which</a:t>
            </a:r>
            <a:r>
              <a:rPr lang="en-US" sz="1200" b="0" i="0" u="none" strike="noStrike" kern="1200" cap="none" dirty="0">
                <a:solidFill>
                  <a:prstClr val="black"/>
                </a:solidFill>
                <a:latin typeface="Arial"/>
                <a:ea typeface="Arial"/>
                <a:cs typeface="Arial"/>
                <a:sym typeface="Arial"/>
              </a:rPr>
              <a:t> connects with a Database server which connects with a Warehouse. The Customer credit card bank transacts with the Merchant bank through the Merchant website and Merchant Web</a:t>
            </a:r>
            <a:r>
              <a:rPr lang="en-US" sz="1200" b="0" i="0" u="none" strike="noStrike" kern="1200" cap="none" baseline="0" dirty="0">
                <a:solidFill>
                  <a:prstClr val="black"/>
                </a:solidFill>
                <a:latin typeface="Arial"/>
                <a:ea typeface="Arial"/>
                <a:cs typeface="Arial"/>
                <a:sym typeface="Arial"/>
              </a:rPr>
              <a:t> servers</a:t>
            </a:r>
            <a:r>
              <a:rPr lang="en-US" sz="1200" b="0" i="0" u="none" strike="noStrike" kern="1200" cap="none" dirty="0">
                <a:solidFill>
                  <a:prstClr val="black"/>
                </a:solidFill>
                <a:latin typeface="Arial"/>
                <a:ea typeface="Arial"/>
                <a:cs typeface="Arial"/>
                <a:sym typeface="Arial"/>
              </a:rPr>
              <a:t>. All of the above transactions and connections are two-way. Last, the Warehouse uses a Shipping</a:t>
            </a:r>
            <a:r>
              <a:rPr lang="en-US" sz="1200" b="0" i="0" u="none" strike="noStrike" kern="1200" cap="none" baseline="0" dirty="0">
                <a:solidFill>
                  <a:prstClr val="black"/>
                </a:solidFill>
                <a:latin typeface="Arial"/>
                <a:ea typeface="Arial"/>
                <a:cs typeface="Arial"/>
                <a:sym typeface="Arial"/>
              </a:rPr>
              <a:t> service to </a:t>
            </a:r>
            <a:r>
              <a:rPr lang="en-US" sz="1200" b="0" i="0" u="none" strike="noStrike" kern="1200" cap="none" dirty="0">
                <a:solidFill>
                  <a:prstClr val="black"/>
                </a:solidFill>
                <a:latin typeface="Arial"/>
                <a:ea typeface="Arial"/>
                <a:cs typeface="Arial"/>
                <a:sym typeface="Arial"/>
              </a:rPr>
              <a:t>ship the product to the Online consumer.</a:t>
            </a:r>
            <a:endParaRPr lang="en-US" sz="1200" b="0" i="0" u="none" strike="noStrike" kern="1200" cap="none" baseline="0" dirty="0">
              <a:solidFill>
                <a:prstClr val="black"/>
              </a:solidFill>
              <a:latin typeface="Arial"/>
              <a:ea typeface="Arial"/>
              <a:cs typeface="Arial"/>
              <a:sym typeface="Arial"/>
            </a:endParaRPr>
          </a:p>
          <a:p>
            <a:pPr lvl="0" defTabSz="914400">
              <a:defRPr/>
            </a:pPr>
            <a:r>
              <a:rPr lang="en-US" sz="1200" b="0" i="0" u="none" strike="noStrike" kern="1200" cap="none" baseline="0" dirty="0">
                <a:solidFill>
                  <a:prstClr val="black"/>
                </a:solidFill>
                <a:latin typeface="Arial"/>
                <a:ea typeface="Arial"/>
                <a:cs typeface="Arial"/>
                <a:sym typeface="Arial"/>
              </a:rPr>
              <a:t>Vulnerable points in the process include web beacons in the Online consumer’s system, Wi-Fi listening wiretaps in the connection between the consumer and Internet service provider, Customer list hacks in the online store’s system, S Q L injection attacks on the database server, D O S attacks, card theft, or hacking at the customer credit card bank’s end, and security breaches at the point where the Customer credit card bank, Merchant bank, and the Merchant web servers and Merchant website connect, and when the order is shipped to the Online consumer.</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029064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According to Symantec, about 246 million new variants of malware were created in 2018.</a:t>
            </a:r>
          </a:p>
          <a:p>
            <a:endParaRPr lang="en-GB" b="1"/>
          </a:p>
          <a:p>
            <a:r>
              <a:rPr lang="en-GB" b="1"/>
              <a:t>Exploits</a:t>
            </a:r>
            <a:r>
              <a:rPr lang="en-GB"/>
              <a:t> are often the first part of a larger attack. Hackers scan for outdated systems that contain critical vulnerabilities, which they then exploit by deploying targeted malware. Exploits often include shellcode, which is a small malware payload used to download additional malware from attacker-controlled networks. Shellcode allows hackers to infect devices and infiltrate organizations.</a:t>
            </a:r>
          </a:p>
          <a:p>
            <a:r>
              <a:rPr lang="en-GB"/>
              <a:t>An </a:t>
            </a:r>
            <a:r>
              <a:rPr lang="en-GB" b="1"/>
              <a:t>exploit kit</a:t>
            </a:r>
            <a:r>
              <a:rPr lang="en-GB"/>
              <a:t> is a tool used for automatically managing and deploying exploits against a target computer. Exploit kits allow attackers to deliver malware without having advanced knowledge of the exploits being used.</a:t>
            </a:r>
          </a:p>
          <a:p>
            <a:endParaRPr lang="en-GB"/>
          </a:p>
          <a:p>
            <a:r>
              <a:rPr lang="en-GB" b="1" err="1"/>
              <a:t>Malvertising</a:t>
            </a:r>
            <a:r>
              <a:rPr lang="en-GB" b="1"/>
              <a:t>: </a:t>
            </a:r>
            <a:r>
              <a:rPr lang="en-GB"/>
              <a:t>The practice of incorporating malware in online advertisements.</a:t>
            </a:r>
          </a:p>
          <a:p>
            <a:r>
              <a:rPr lang="en-GB"/>
              <a:t>A </a:t>
            </a:r>
            <a:r>
              <a:rPr lang="en-GB" b="1" i="1"/>
              <a:t>drive-by download</a:t>
            </a:r>
            <a:r>
              <a:rPr lang="en-GB" b="1"/>
              <a:t> </a:t>
            </a:r>
            <a:r>
              <a:rPr lang="en-GB"/>
              <a:t>attack refers to the unintentional download of malicious code to your computer or mobile device that leaves you open to a cyberattack.</a:t>
            </a:r>
          </a:p>
          <a:p>
            <a:endParaRPr lang="en-GB"/>
          </a:p>
          <a:p>
            <a:r>
              <a:rPr lang="en-GB" b="1"/>
              <a:t>Viruses</a:t>
            </a:r>
            <a:r>
              <a:rPr lang="en-GB"/>
              <a:t> and </a:t>
            </a:r>
            <a:r>
              <a:rPr lang="en-GB" b="1"/>
              <a:t>worms</a:t>
            </a:r>
            <a:r>
              <a:rPr lang="en-GB"/>
              <a:t> both cause damage and copy themselves rapidly. The main difference is how they self-replicate, with </a:t>
            </a:r>
            <a:r>
              <a:rPr lang="en-GB" b="1"/>
              <a:t>viruses requiring the help of a host and worms acting independently</a:t>
            </a:r>
            <a:r>
              <a:rPr lang="en-GB"/>
              <a:t>. Unlike viruses, worms can replicate and spread without any human activation.</a:t>
            </a:r>
          </a:p>
          <a:p>
            <a:endParaRPr lang="en-GB"/>
          </a:p>
          <a:p>
            <a:r>
              <a:rPr lang="en-GB">
                <a:effectLst/>
              </a:rPr>
              <a:t>Viruses are executed via executable files. </a:t>
            </a:r>
          </a:p>
          <a:p>
            <a:r>
              <a:rPr lang="en-GB"/>
              <a:t>Worms are executed via weaknesses in system.</a:t>
            </a:r>
          </a:p>
          <a:p>
            <a:r>
              <a:rPr lang="en-GB"/>
              <a:t>Trojan horse executes through a program and interprets as utility software.</a:t>
            </a:r>
          </a:p>
          <a:p>
            <a:endParaRPr lang="en-US"/>
          </a:p>
          <a:p>
            <a:r>
              <a:rPr lang="en-GB"/>
              <a:t>A </a:t>
            </a:r>
            <a:r>
              <a:rPr lang="en-GB" b="1"/>
              <a:t>backdoor</a:t>
            </a:r>
            <a:r>
              <a:rPr lang="en-GB"/>
              <a:t> is a typically covert method of bypassing normal </a:t>
            </a:r>
            <a:r>
              <a:rPr lang="en-GB">
                <a:hlinkClick r:id="rId3" tooltip="Authentication"/>
              </a:rPr>
              <a:t>authentication</a:t>
            </a:r>
            <a:r>
              <a:rPr lang="en-GB"/>
              <a:t> or encryption in a </a:t>
            </a:r>
            <a:r>
              <a:rPr lang="en-GB">
                <a:hlinkClick r:id="rId4" tooltip="Computer"/>
              </a:rPr>
              <a:t>computer</a:t>
            </a:r>
            <a:r>
              <a:rPr lang="en-GB"/>
              <a:t>, product, embedded device (e.g. a </a:t>
            </a:r>
            <a:r>
              <a:rPr lang="en-GB">
                <a:hlinkClick r:id="rId5" tooltip="Home router"/>
              </a:rPr>
              <a:t>home router</a:t>
            </a:r>
            <a:r>
              <a:rPr lang="en-GB"/>
              <a:t>), or its embodiment.</a:t>
            </a:r>
          </a:p>
          <a:p>
            <a:endParaRPr lang="en-GB"/>
          </a:p>
          <a:p>
            <a:r>
              <a:rPr lang="en-GB" b="1"/>
              <a:t>Botnets are a network of infected computers, or bots, under the control of a single party, known as a “botnet master”</a:t>
            </a:r>
            <a:r>
              <a:rPr lang="en-GB"/>
              <a:t>. Hackers infect computers with malware that allows them to remotely operate infected devices as bots.</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75486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Unsolicited software that is installed in a computer without users realizing it</a:t>
            </a:r>
            <a:r>
              <a:rPr lang="en-GB"/>
              <a:t>.</a:t>
            </a:r>
          </a:p>
          <a:p>
            <a:r>
              <a:rPr lang="en-GB"/>
              <a:t>Example of PUP is: </a:t>
            </a:r>
            <a:r>
              <a:rPr lang="en-GB" err="1"/>
              <a:t>PCProtect</a:t>
            </a:r>
            <a:r>
              <a:rPr lang="en-GB"/>
              <a:t> which infects PCs running Windows Oss. Poses as a legitimate anti-malware program when in fact it is malware.</a:t>
            </a:r>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61878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647692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cap="none">
                <a:solidFill>
                  <a:schemeClr val="dk1"/>
                </a:solidFill>
                <a:effectLst/>
                <a:latin typeface="Arial"/>
                <a:ea typeface="Arial"/>
                <a:cs typeface="Arial"/>
                <a:sym typeface="Arial"/>
              </a:rPr>
              <a:t>Business email compromise (BEC) is </a:t>
            </a:r>
            <a:r>
              <a:rPr lang="en-GB" sz="1200" b="1" i="0" u="none" strike="noStrike" kern="1200" cap="none">
                <a:solidFill>
                  <a:schemeClr val="dk1"/>
                </a:solidFill>
                <a:effectLst/>
                <a:latin typeface="Arial"/>
                <a:ea typeface="Arial"/>
                <a:cs typeface="Arial"/>
                <a:sym typeface="Arial"/>
              </a:rPr>
              <a:t>a specific type of phishing attack</a:t>
            </a:r>
            <a:r>
              <a:rPr lang="en-GB" sz="1200" b="0" i="0" u="none" strike="noStrike" kern="1200" cap="none">
                <a:solidFill>
                  <a:schemeClr val="dk1"/>
                </a:solidFill>
                <a:effectLst/>
                <a:latin typeface="Arial"/>
                <a:ea typeface="Arial"/>
                <a:cs typeface="Arial"/>
                <a:sym typeface="Arial"/>
              </a:rPr>
              <a:t>, a spear phishing attack to be precise – with the objective being to trick employees into taking harmful actions, typically sending money to the attacker.</a:t>
            </a:r>
          </a:p>
          <a:p>
            <a:endParaRPr lang="en-GB" sz="1200" b="0" i="0" u="none" strike="noStrike" kern="1200" cap="none">
              <a:solidFill>
                <a:schemeClr val="dk1"/>
              </a:solidFill>
              <a:effectLst/>
              <a:latin typeface="Arial"/>
              <a:ea typeface="Arial"/>
              <a:cs typeface="Arial"/>
              <a:sym typeface="Arial"/>
            </a:endParaRPr>
          </a:p>
          <a:p>
            <a:r>
              <a:rPr lang="en-GB" sz="1200" b="0" i="0" u="none" strike="noStrike" kern="1200" cap="none">
                <a:solidFill>
                  <a:schemeClr val="dk1"/>
                </a:solidFill>
                <a:effectLst/>
                <a:latin typeface="Arial"/>
                <a:ea typeface="Arial"/>
                <a:cs typeface="Arial"/>
                <a:sym typeface="Arial"/>
              </a:rPr>
              <a:t>“Spear phishing” is </a:t>
            </a:r>
            <a:r>
              <a:rPr lang="en-GB" sz="1200" b="1" i="0" u="none" strike="noStrike" kern="1200" cap="none">
                <a:solidFill>
                  <a:schemeClr val="dk1"/>
                </a:solidFill>
                <a:effectLst/>
                <a:latin typeface="Arial"/>
                <a:ea typeface="Arial"/>
                <a:cs typeface="Arial"/>
                <a:sym typeface="Arial"/>
              </a:rPr>
              <a:t>a type of phishing campaign that targets a specific person or group and often will include information known to be of interest to the target, such as current events or financial documents</a:t>
            </a:r>
            <a:r>
              <a:rPr lang="en-GB" sz="1200" b="0" i="0" u="none" strike="noStrike" kern="1200" cap="none">
                <a:solidFill>
                  <a:schemeClr val="dk1"/>
                </a:solidFill>
                <a:effectLst/>
                <a:latin typeface="Arial"/>
                <a:ea typeface="Arial"/>
                <a:cs typeface="Arial"/>
                <a:sym typeface="Arial"/>
              </a:rPr>
              <a:t>.</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430069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Hackers being the good guys, are called white hats, while </a:t>
            </a:r>
            <a:r>
              <a:rPr lang="en-GB" dirty="0">
                <a:hlinkClick r:id="rId3"/>
              </a:rPr>
              <a:t>black hats usually refer to the crackers </a:t>
            </a:r>
            <a:r>
              <a:rPr lang="en-GB" dirty="0"/>
              <a:t>which violate computer security for personal gains.</a:t>
            </a:r>
          </a:p>
          <a:p>
            <a:endParaRPr lang="en-GB" dirty="0"/>
          </a:p>
          <a:p>
            <a:r>
              <a:rPr lang="en-GB" dirty="0"/>
              <a:t>Derived from combining the words 'Hack' and 'Activism', hacktivism is </a:t>
            </a:r>
            <a:r>
              <a:rPr lang="en-GB" b="1" dirty="0"/>
              <a:t>the act of hacking, or breaking into a computer system, for politically or socially motivated purposes</a:t>
            </a:r>
            <a:r>
              <a:rPr lang="en-GB" dirty="0"/>
              <a:t>. The individual who performs an act of hacktivism is said to be a hacktivist.</a:t>
            </a:r>
          </a:p>
          <a:p>
            <a:endParaRPr lang="en-GB" dirty="0"/>
          </a:p>
          <a:p>
            <a:r>
              <a:rPr lang="en-GB" dirty="0"/>
              <a:t>An example of hacktivism is </a:t>
            </a:r>
            <a:r>
              <a:rPr lang="en-GB" b="1" dirty="0"/>
              <a:t>a denial of service attack (DoS) which shuts down a system to prevent customer access</a:t>
            </a:r>
            <a:r>
              <a:rPr lang="en-GB" dirty="0"/>
              <a:t>.</a:t>
            </a:r>
          </a:p>
          <a:p>
            <a:endParaRPr lang="en-GB" dirty="0"/>
          </a:p>
          <a:p>
            <a:r>
              <a:rPr lang="en-GB" sz="1200" b="0" i="0" u="none" strike="noStrike" kern="1200" cap="none" dirty="0">
                <a:solidFill>
                  <a:schemeClr val="dk1"/>
                </a:solidFill>
                <a:effectLst/>
                <a:latin typeface="Arial"/>
                <a:ea typeface="Arial"/>
                <a:cs typeface="Arial"/>
                <a:sym typeface="Arial"/>
              </a:rPr>
              <a:t>In civilian use, particularly in IT, a tiger team is usually composed of skilled hackers who will seek to penetrate a network or other tech environment for the purposes of improving security and closing security loopholes.</a:t>
            </a:r>
          </a:p>
          <a:p>
            <a:endParaRPr lang="en-GB" sz="1200" b="0" i="0" u="none" strike="noStrike" kern="1200" cap="none" dirty="0">
              <a:solidFill>
                <a:schemeClr val="dk1"/>
              </a:solidFill>
              <a:effectLst/>
              <a:latin typeface="Arial"/>
              <a:cs typeface="Arial"/>
              <a:sym typeface="Arial"/>
            </a:endParaRPr>
          </a:p>
          <a:p>
            <a:r>
              <a:rPr lang="en-GB" dirty="0"/>
              <a:t>The WANK worm had a distinct political message attached, and it was the first major worm to have a political message.</a:t>
            </a:r>
            <a:r>
              <a:rPr lang="en-GB" baseline="30000" dirty="0">
                <a:hlinkClick r:id="rId4"/>
              </a:rPr>
              <a:t>[1]</a:t>
            </a:r>
            <a:r>
              <a:rPr lang="en-GB" dirty="0"/>
              <a:t> WANK in this context stands for Worms Against Nuclear Killers. The following message appeared on infected computer's screen: </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367392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650670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19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2843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65652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885095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44160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032184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cap="none" dirty="0">
                <a:solidFill>
                  <a:schemeClr val="dk1"/>
                </a:solidFill>
                <a:effectLst/>
                <a:latin typeface="Arial"/>
                <a:ea typeface="Arial"/>
                <a:cs typeface="Arial"/>
                <a:sym typeface="Arial"/>
              </a:rPr>
              <a:t>For instance, in 2013 five hackers were charged in another worldwide hacking scheme that targeted the corporate networks of retail chains such as 7-Eleven and the French retailer Carrefour SA,  using sniffer programmes to steal more than 160 million credit card numbers</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531753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cap="none">
                <a:solidFill>
                  <a:schemeClr val="dk1"/>
                </a:solidFill>
                <a:effectLst/>
                <a:latin typeface="Arial"/>
                <a:ea typeface="Arial"/>
                <a:cs typeface="Arial"/>
                <a:sym typeface="Arial"/>
              </a:rPr>
              <a:t>The largest DDoS attack in the Internet history was launched against GitHub the open source software development platform in February 2018.</a:t>
            </a:r>
          </a:p>
          <a:p>
            <a:r>
              <a:rPr lang="en-GB" sz="1200" b="0" i="0" u="none" strike="noStrike" kern="1200" cap="none">
                <a:solidFill>
                  <a:schemeClr val="dk1"/>
                </a:solidFill>
                <a:effectLst/>
                <a:latin typeface="Arial"/>
                <a:ea typeface="Arial"/>
                <a:cs typeface="Arial"/>
                <a:sym typeface="Arial"/>
              </a:rPr>
              <a:t> </a:t>
            </a:r>
          </a:p>
          <a:p>
            <a:r>
              <a:rPr lang="en-GB" sz="1200" b="0" i="0" u="none" strike="noStrike" kern="1200" cap="none">
                <a:solidFill>
                  <a:schemeClr val="dk1"/>
                </a:solidFill>
                <a:effectLst/>
                <a:latin typeface="Arial"/>
                <a:ea typeface="Arial"/>
                <a:cs typeface="Arial"/>
                <a:sym typeface="Arial"/>
              </a:rPr>
              <a:t>in 2016 the </a:t>
            </a:r>
            <a:r>
              <a:rPr lang="en-GB" sz="1200" b="0" i="0" u="none" strike="noStrike" kern="1200" cap="none" err="1">
                <a:solidFill>
                  <a:schemeClr val="dk1"/>
                </a:solidFill>
                <a:effectLst/>
                <a:latin typeface="Arial"/>
                <a:ea typeface="Arial"/>
                <a:cs typeface="Arial"/>
                <a:sym typeface="Arial"/>
              </a:rPr>
              <a:t>Mirai</a:t>
            </a:r>
            <a:r>
              <a:rPr lang="en-GB" sz="1200" b="0" i="0" u="none" strike="noStrike" kern="1200" cap="none">
                <a:solidFill>
                  <a:schemeClr val="dk1"/>
                </a:solidFill>
                <a:effectLst/>
                <a:latin typeface="Arial"/>
                <a:ea typeface="Arial"/>
                <a:cs typeface="Arial"/>
                <a:sym typeface="Arial"/>
              </a:rPr>
              <a:t> botnet launched a large-scale DDoS attack using Internet devices such as refrigerators, security cameras etc against an Internet domain resolving firm, </a:t>
            </a:r>
            <a:r>
              <a:rPr lang="en-GB" sz="1200" b="0" i="0" u="none" strike="noStrike" kern="1200" cap="none" err="1">
                <a:solidFill>
                  <a:schemeClr val="dk1"/>
                </a:solidFill>
                <a:effectLst/>
                <a:latin typeface="Arial"/>
                <a:ea typeface="Arial"/>
                <a:cs typeface="Arial"/>
                <a:sym typeface="Arial"/>
              </a:rPr>
              <a:t>Dyn</a:t>
            </a:r>
            <a:r>
              <a:rPr lang="en-GB" sz="1200" b="0" i="0" u="none" strike="noStrike" kern="1200" cap="none">
                <a:solidFill>
                  <a:schemeClr val="dk1"/>
                </a:solidFill>
                <a:effectLst/>
                <a:latin typeface="Arial"/>
                <a:ea typeface="Arial"/>
                <a:cs typeface="Arial"/>
                <a:sym typeface="Arial"/>
              </a:rPr>
              <a:t>. Twitter, Amazon, Netflix, Airbnb, The New York Times and many other sites across the country were affected. Hackers were able to guess the administrator passwords of common devices</a:t>
            </a:r>
          </a:p>
          <a:p>
            <a:endParaRPr lang="en-GB" sz="1200" b="0" i="0" u="none" strike="noStrike" kern="1200" cap="none">
              <a:solidFill>
                <a:schemeClr val="dk1"/>
              </a:solidFill>
              <a:effectLst/>
              <a:latin typeface="Arial"/>
              <a:ea typeface="Arial"/>
              <a:cs typeface="Arial"/>
              <a:sym typeface="Arial"/>
            </a:endParaRPr>
          </a:p>
          <a:p>
            <a:r>
              <a:rPr lang="en-GB" sz="1200" b="0" i="0" u="none" strike="noStrike" kern="1200" cap="none">
                <a:solidFill>
                  <a:schemeClr val="dk1"/>
                </a:solidFill>
                <a:effectLst/>
                <a:latin typeface="Arial"/>
                <a:ea typeface="Arial"/>
                <a:cs typeface="Arial"/>
                <a:sym typeface="Arial"/>
              </a:rPr>
              <a:t>DDoS could be used as a smokescreen, to pivot the defending team’s attention away from a more sophisticated and precise simultaneous offence, such as ATO (Account Takeover) or phishing.</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830001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a:solidFill>
                  <a:srgbClr val="000000"/>
                </a:solidFill>
                <a:latin typeface="Arial (Body)"/>
              </a:rPr>
              <a:t>Embezzlement: </a:t>
            </a:r>
            <a:r>
              <a:rPr lang="en-GB" sz="1200" b="0" i="0" u="none" strike="noStrike" kern="1200" cap="none">
                <a:solidFill>
                  <a:schemeClr val="dk1"/>
                </a:solidFill>
                <a:effectLst/>
                <a:latin typeface="Arial"/>
                <a:cs typeface="Arial"/>
                <a:sym typeface="Arial"/>
              </a:rPr>
              <a:t>T</a:t>
            </a:r>
            <a:r>
              <a:rPr lang="en-GB" sz="1200" b="0" i="0" u="none" strike="noStrike" kern="1200" cap="none">
                <a:solidFill>
                  <a:schemeClr val="dk1"/>
                </a:solidFill>
                <a:effectLst/>
                <a:latin typeface="Arial"/>
                <a:ea typeface="Arial"/>
                <a:cs typeface="Arial"/>
                <a:sym typeface="Arial"/>
              </a:rPr>
              <a:t>heft or misappropriation of funds placed in one's trust or belonging to one's employer.</a:t>
            </a:r>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328537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 </a:t>
            </a:r>
            <a:r>
              <a:rPr lang="en-GB" i="1"/>
              <a:t>zero</a:t>
            </a:r>
            <a:r>
              <a:rPr lang="en-GB"/>
              <a:t>-</a:t>
            </a:r>
            <a:r>
              <a:rPr lang="en-GB" i="1"/>
              <a:t>day vulnerability</a:t>
            </a:r>
            <a:r>
              <a:rPr lang="en-GB"/>
              <a:t> is a </a:t>
            </a:r>
            <a:r>
              <a:rPr lang="en-GB" i="1"/>
              <a:t>vulnerability</a:t>
            </a:r>
            <a:r>
              <a:rPr lang="en-GB"/>
              <a:t> in a system or device that has been disclosed but is not yet patched.</a:t>
            </a:r>
          </a:p>
          <a:p>
            <a:r>
              <a:rPr lang="en-GB"/>
              <a:t>The </a:t>
            </a:r>
            <a:r>
              <a:rPr lang="en-GB">
                <a:hlinkClick r:id="rId3"/>
              </a:rPr>
              <a:t>Heartbleed</a:t>
            </a:r>
            <a:r>
              <a:rPr lang="en-GB"/>
              <a:t> bug is a vulnerability in open source software that was first discovered in 2014. Anyone with an internet connection can exploit this bug to read the memory of vulnerable systems, leaving no evidence of a compromised system.</a:t>
            </a:r>
          </a:p>
          <a:p>
            <a:endParaRPr lang="en-US"/>
          </a:p>
          <a:p>
            <a:r>
              <a:rPr lang="en-GB" sz="1200" b="0" i="0" u="none" strike="noStrike" kern="1200" cap="none">
                <a:solidFill>
                  <a:schemeClr val="dk1"/>
                </a:solidFill>
                <a:effectLst/>
                <a:latin typeface="Arial"/>
                <a:ea typeface="Arial"/>
                <a:cs typeface="Arial"/>
                <a:sym typeface="Arial"/>
              </a:rPr>
              <a:t>Shellshock is </a:t>
            </a:r>
            <a:r>
              <a:rPr lang="en-GB" sz="1200" b="1" i="0" u="none" strike="noStrike" kern="1200" cap="none">
                <a:solidFill>
                  <a:schemeClr val="dk1"/>
                </a:solidFill>
                <a:effectLst/>
                <a:latin typeface="Arial"/>
                <a:ea typeface="Arial"/>
                <a:cs typeface="Arial"/>
                <a:sym typeface="Arial"/>
              </a:rPr>
              <a:t>a vulnerability that allows systems containing a vulnerable version of Bash to be exploited to execute commands with higher privileges</a:t>
            </a:r>
            <a:r>
              <a:rPr lang="en-GB" sz="1200" b="0" i="0" u="none" strike="noStrike" kern="1200" cap="none">
                <a:solidFill>
                  <a:schemeClr val="dk1"/>
                </a:solidFill>
                <a:effectLst/>
                <a:latin typeface="Arial"/>
                <a:ea typeface="Arial"/>
                <a:cs typeface="Arial"/>
                <a:sym typeface="Arial"/>
              </a:rPr>
              <a:t>.</a:t>
            </a:r>
          </a:p>
          <a:p>
            <a:endParaRPr lang="en-GB" sz="1200" b="0" i="0" u="none" strike="noStrike" kern="1200" cap="none">
              <a:solidFill>
                <a:schemeClr val="dk1"/>
              </a:solidFill>
              <a:effectLst/>
              <a:latin typeface="Arial"/>
              <a:cs typeface="Arial"/>
              <a:sym typeface="Arial"/>
            </a:endParaRPr>
          </a:p>
          <a:p>
            <a:pPr fontAlgn="base"/>
            <a:r>
              <a:rPr lang="en-GB" sz="1200" b="0" i="0" u="none" strike="noStrike" kern="1200" cap="none">
                <a:solidFill>
                  <a:schemeClr val="dk1"/>
                </a:solidFill>
                <a:effectLst/>
                <a:latin typeface="Arial"/>
                <a:ea typeface="Arial"/>
                <a:cs typeface="Arial"/>
                <a:sym typeface="Arial"/>
              </a:rPr>
              <a:t>The FREAK vulnerability refers to a weakness in the Secure Sockets Layer (SSL)/Transport Layer Security (TLS) protocols caused by the use of ‘export-grade’ encryption. The name stands for ‘Factoring RSA Export Keys’. </a:t>
            </a:r>
          </a:p>
          <a:p>
            <a:br>
              <a:rPr lang="en-GB"/>
            </a:br>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293724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897624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Vishing is </a:t>
            </a:r>
            <a:r>
              <a:rPr lang="en-GB" b="1" dirty="0"/>
              <a:t>a cyber crime that uses the phone to steal personal confidential information from victims</a:t>
            </a:r>
            <a:r>
              <a:rPr lang="en-GB" dirty="0"/>
              <a:t>. Often referred to as voice phishing, cyber criminals use savvy social engineering tactics to convince victims to act, giving up private information and access to bank accounts.</a:t>
            </a:r>
            <a:endParaRPr lang="en-GB" dirty="0">
              <a:effectLst/>
            </a:endParaRPr>
          </a:p>
          <a:p>
            <a:r>
              <a:rPr lang="en-GB" dirty="0">
                <a:effectLst/>
              </a:rPr>
              <a:t>Most people have heard of phishing; vishing is a different attack that falls under the general phishing umbrella and shares the same goals. </a:t>
            </a:r>
            <a:r>
              <a:rPr lang="en-GB" dirty="0" err="1">
                <a:effectLst/>
              </a:rPr>
              <a:t>Vishers</a:t>
            </a:r>
            <a:r>
              <a:rPr lang="en-GB" dirty="0">
                <a:effectLst/>
              </a:rPr>
              <a:t> </a:t>
            </a:r>
            <a:r>
              <a:rPr lang="en-GB" b="1" dirty="0">
                <a:effectLst/>
              </a:rPr>
              <a:t>use fraudulent phone numbers, voice-altering software, text messages, and social engineering to trick users into divulging sensitive information</a:t>
            </a:r>
            <a:r>
              <a:rPr lang="en-GB" dirty="0">
                <a:effectLst/>
              </a:rPr>
              <a:t>.</a:t>
            </a:r>
          </a:p>
          <a:p>
            <a:endParaRPr lang="en-GB" dirty="0">
              <a:effectLst/>
            </a:endParaRPr>
          </a:p>
          <a:p>
            <a:r>
              <a:rPr lang="en-GB" dirty="0"/>
              <a:t>Smishing is </a:t>
            </a:r>
            <a:r>
              <a:rPr lang="en-GB" b="1" dirty="0"/>
              <a:t>a form of phishing that uses mobile phones as the attack platform</a:t>
            </a:r>
            <a:r>
              <a:rPr lang="en-GB" dirty="0"/>
              <a:t>. The criminal executes the attack with an intent to gather personal information, including social insurance and/or credit card numbers. Smishing is implemented through text messages or SMS, giving the attack the name “</a:t>
            </a:r>
            <a:r>
              <a:rPr lang="en-GB" dirty="0" err="1"/>
              <a:t>SMiShing</a:t>
            </a:r>
            <a:r>
              <a:rPr lang="en-GB" dirty="0"/>
              <a:t>.”</a:t>
            </a:r>
          </a:p>
          <a:p>
            <a:endParaRPr lang="en-GB" dirty="0"/>
          </a:p>
          <a:p>
            <a:r>
              <a:rPr lang="en-GB" dirty="0"/>
              <a:t>SMS spoofing is a technique that allows us to change the sender information on a text sent via the short message service (SMS) system. SMS text messages are used by cell phones, personal digital assistants, and similar devices and are typically just known as text messages. </a:t>
            </a:r>
          </a:p>
          <a:p>
            <a:r>
              <a:rPr lang="en-GB" dirty="0"/>
              <a:t>When you send a spoof text, they replace the originating mobile number (sender ID) with alphanumeric text. In simpler words, SMS spoofing allows you to change the sender’s display number. As it allows you to change the originator details, it’s also regarded as “SMS originator spoofing.”</a:t>
            </a:r>
          </a:p>
          <a:p>
            <a:endParaRPr lang="en-GB" dirty="0">
              <a:effectLst/>
            </a:endParaRPr>
          </a:p>
          <a:p>
            <a:r>
              <a:rPr lang="en-GB" dirty="0" err="1">
                <a:effectLst/>
              </a:rPr>
              <a:t>Madware</a:t>
            </a:r>
            <a:r>
              <a:rPr lang="en-GB" dirty="0">
                <a:effectLst/>
              </a:rPr>
              <a:t> is </a:t>
            </a:r>
            <a:r>
              <a:rPr lang="en-GB" b="1" dirty="0">
                <a:effectLst/>
              </a:rPr>
              <a:t>a type of aggressive advertising that affects smartphones and tablets</a:t>
            </a:r>
            <a:endParaRPr lang="en-GB" dirty="0">
              <a:effectLst/>
            </a:endParaRPr>
          </a:p>
          <a:p>
            <a:endParaRPr lang="en-GB"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003981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29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0970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214325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826907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0" i="0" u="none" strike="noStrike" kern="1200" cap="none">
                <a:solidFill>
                  <a:schemeClr val="dk1"/>
                </a:solidFill>
                <a:effectLst/>
                <a:latin typeface="Arial"/>
                <a:ea typeface="Arial"/>
                <a:cs typeface="Arial"/>
                <a:sym typeface="Arial"/>
              </a:rPr>
              <a:t>In 2015,researchers demonstrated the ability to hack into a Jeep Cherokee through its entertainment system sending commands to the dashboard, steering,  brakes, and transmission system from a remote laptop that turned the steering wheel, disabled the brakes, shutting down the engine. Fiat Chrysler automobiles immediately issued a recall notice to fix this software vulnerability involved but it's almost certain that such incidents will continue to occur as auto manufacturers add more and more wireless connected car features to automobiles</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712467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effectLst/>
              </a:rPr>
              <a:t>Intrusion Prevention System.</a:t>
            </a:r>
          </a:p>
          <a:p>
            <a:r>
              <a:rPr lang="en-GB" b="1">
                <a:effectLst/>
              </a:rPr>
              <a:t>Intrusion Detection System.</a:t>
            </a:r>
          </a:p>
          <a:p>
            <a:r>
              <a:rPr lang="en-GB" b="1"/>
              <a:t>Transport Layer Security</a:t>
            </a:r>
            <a:r>
              <a:rPr lang="en-GB"/>
              <a:t> </a:t>
            </a:r>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27774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a:solidFill>
                  <a:prstClr val="black"/>
                </a:solidFill>
                <a:latin typeface="Arial"/>
                <a:ea typeface="Arial"/>
                <a:cs typeface="Arial"/>
                <a:sym typeface="Arial"/>
              </a:rPr>
              <a:t>Figure 4.5, Page 288. </a:t>
            </a:r>
          </a:p>
          <a:p>
            <a:pPr lvl="0" defTabSz="914400">
              <a:defRPr/>
            </a:pPr>
            <a:r>
              <a:rPr lang="en-US" sz="1200" b="0" i="0" u="none" strike="noStrike" kern="1200" cap="none">
                <a:solidFill>
                  <a:prstClr val="black"/>
                </a:solidFill>
                <a:latin typeface="Arial"/>
                <a:ea typeface="Arial"/>
                <a:cs typeface="Arial"/>
                <a:sym typeface="Arial"/>
              </a:rPr>
              <a:t>There are a number of tools available to achieve e-commerce security.</a:t>
            </a:r>
          </a:p>
          <a:p>
            <a:pPr lvl="0" defTabSz="914400">
              <a:defRPr/>
            </a:pPr>
            <a:endParaRPr lang="en-US" sz="1200" b="0" i="0" u="none" strike="noStrike" kern="1200" cap="none">
              <a:solidFill>
                <a:prstClr val="black"/>
              </a:solidFill>
              <a:latin typeface="Arial"/>
              <a:ea typeface="Arial"/>
              <a:cs typeface="Arial"/>
              <a:sym typeface="Arial"/>
            </a:endParaRPr>
          </a:p>
          <a:p>
            <a:pPr lvl="0" defTabSz="914400">
              <a:defRPr/>
            </a:pPr>
            <a:r>
              <a:rPr lang="en-US" sz="1200" b="0" i="0" u="none" strike="noStrike" kern="1200" cap="none">
                <a:solidFill>
                  <a:prstClr val="black"/>
                </a:solidFill>
                <a:latin typeface="Arial"/>
                <a:ea typeface="Arial"/>
                <a:cs typeface="Arial"/>
                <a:sym typeface="Arial"/>
              </a:rPr>
              <a:t>Full description: A diagram depicts the different tools available to achieve </a:t>
            </a:r>
            <a:r>
              <a:rPr lang="en-US">
                <a:sym typeface="Arial"/>
              </a:rPr>
              <a:t>e-commerce </a:t>
            </a:r>
            <a:r>
              <a:rPr lang="en-US" sz="1200" b="0" i="0" u="none" strike="noStrike" kern="1200" cap="none">
                <a:solidFill>
                  <a:prstClr val="black"/>
                </a:solidFill>
                <a:latin typeface="Arial"/>
                <a:ea typeface="Arial"/>
                <a:cs typeface="Arial"/>
                <a:sym typeface="Arial"/>
              </a:rPr>
              <a:t>security. The diagram shows Security Management in the center and the following points surrounding it. Firewalls, Encryption, Network Security Protocols, Virtual Private Networks, Authentication Procedures, Proxy Servers, Anti-Virus Software, Automated Software Updates, Intrusion Detection and Prevention.</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41874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Two of the 6 key dimensions of the e-commerce security</a:t>
            </a:r>
          </a:p>
          <a:p>
            <a:r>
              <a:rPr lang="en-US"/>
              <a:t>Privacy </a:t>
            </a:r>
          </a:p>
          <a:p>
            <a:r>
              <a:rPr lang="en-US"/>
              <a:t>Availability</a:t>
            </a: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45435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87626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14497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dirty="0">
                <a:solidFill>
                  <a:prstClr val="black"/>
                </a:solidFill>
                <a:latin typeface="Arial"/>
                <a:ea typeface="Arial"/>
                <a:cs typeface="Arial"/>
                <a:sym typeface="Arial"/>
              </a:rPr>
              <a:t>Figure 4.6, Page 291. </a:t>
            </a:r>
          </a:p>
          <a:p>
            <a:pPr lvl="0" defTabSz="914400"/>
            <a:r>
              <a:rPr lang="en-US" sz="1200" b="0" i="0" u="none" strike="noStrike" kern="1200" cap="none" dirty="0">
                <a:solidFill>
                  <a:prstClr val="black"/>
                </a:solidFill>
                <a:latin typeface="Arial"/>
                <a:ea typeface="Arial"/>
                <a:cs typeface="Arial"/>
                <a:sym typeface="Arial"/>
              </a:rPr>
              <a:t>In the simplest use of public key cryptography, the sender encrypts a message using the recipient’s public key, and then sends it over the Internet. The only person who can decrypt this message is the recipient, using his or her private key. However, this simple case does not ensure integrity or an authentic message.</a:t>
            </a:r>
          </a:p>
          <a:p>
            <a:pPr lvl="0" defTabSz="914400"/>
            <a:endParaRPr lang="en-US" sz="1200" b="0" i="0" u="none" strike="noStrike" kern="1200" cap="none" dirty="0">
              <a:solidFill>
                <a:prstClr val="black"/>
              </a:solidFill>
              <a:latin typeface="Arial"/>
              <a:ea typeface="Arial"/>
              <a:cs typeface="Arial"/>
              <a:sym typeface="Arial"/>
            </a:endParaRPr>
          </a:p>
          <a:p>
            <a:pPr lvl="0" defTabSz="914400"/>
            <a:r>
              <a:rPr lang="en-US" sz="1200" b="0" i="0" u="none" strike="noStrike" kern="1200" cap="none" dirty="0">
                <a:solidFill>
                  <a:prstClr val="black"/>
                </a:solidFill>
                <a:latin typeface="Arial"/>
                <a:ea typeface="Arial"/>
                <a:cs typeface="Arial"/>
                <a:sym typeface="Arial"/>
              </a:rPr>
              <a:t>Full description: An image illustrates a simple use of public key cryptography and the important steps in using public and private keys. The steps are as follows. First, the sender </a:t>
            </a:r>
            <a:r>
              <a:rPr lang="en-US" dirty="0">
                <a:sym typeface="Arial"/>
              </a:rPr>
              <a:t>creates</a:t>
            </a:r>
            <a:r>
              <a:rPr lang="en-US" sz="1200" b="0" i="0" u="none" strike="noStrike" kern="1200" cap="none" dirty="0">
                <a:solidFill>
                  <a:prstClr val="black"/>
                </a:solidFill>
                <a:latin typeface="Arial"/>
                <a:ea typeface="Arial"/>
                <a:cs typeface="Arial"/>
                <a:sym typeface="Arial"/>
              </a:rPr>
              <a:t> an original </a:t>
            </a:r>
            <a:r>
              <a:rPr lang="en-US" dirty="0">
                <a:sym typeface="Arial"/>
              </a:rPr>
              <a:t>digital </a:t>
            </a:r>
            <a:r>
              <a:rPr lang="en-US" sz="1200" b="0" i="0" u="none" strike="noStrike" kern="1200" cap="none" dirty="0">
                <a:solidFill>
                  <a:prstClr val="black"/>
                </a:solidFill>
                <a:latin typeface="Arial"/>
                <a:ea typeface="Arial"/>
                <a:cs typeface="Arial"/>
                <a:sym typeface="Arial"/>
              </a:rPr>
              <a:t>message, to buy X Y Z at the rate of 100 dollars. </a:t>
            </a:r>
            <a:r>
              <a:rPr lang="en-US" dirty="0">
                <a:sym typeface="Arial"/>
              </a:rPr>
              <a:t>Second, the sender obtains the recipient’s public key and applies it to the message. Third, </a:t>
            </a:r>
            <a:r>
              <a:rPr lang="en-US" sz="1200" b="0" i="0" u="none" strike="noStrike" kern="1200" cap="none" dirty="0">
                <a:solidFill>
                  <a:prstClr val="black"/>
                </a:solidFill>
                <a:latin typeface="Arial"/>
                <a:ea typeface="Arial"/>
                <a:cs typeface="Arial"/>
                <a:sym typeface="Arial"/>
              </a:rPr>
              <a:t>this message gets encrypted in cipher text, depicted as 1 0 1 0 1 1 0 1 1 1 0 0 0 1. Fourth, the message </a:t>
            </a:r>
            <a:r>
              <a:rPr lang="en-US" dirty="0">
                <a:sym typeface="Arial"/>
              </a:rPr>
              <a:t>is sent over </a:t>
            </a:r>
            <a:r>
              <a:rPr lang="en-US" sz="1200" b="0" i="0" u="none" strike="noStrike" kern="1200" cap="none" dirty="0">
                <a:solidFill>
                  <a:prstClr val="black"/>
                </a:solidFill>
                <a:latin typeface="Arial"/>
                <a:ea typeface="Arial"/>
                <a:cs typeface="Arial"/>
                <a:sym typeface="Arial"/>
              </a:rPr>
              <a:t>the Internet. And fifth, the message</a:t>
            </a:r>
            <a:r>
              <a:rPr lang="en-US" sz="1200" b="0" i="0" u="none" strike="noStrike" kern="1200" cap="none" dirty="0">
                <a:solidFill>
                  <a:prstClr val="black"/>
                </a:solidFill>
                <a:highlight>
                  <a:srgbClr val="FFFF00"/>
                </a:highlight>
                <a:latin typeface="Arial"/>
                <a:ea typeface="Arial"/>
                <a:cs typeface="Arial"/>
                <a:sym typeface="Arial"/>
              </a:rPr>
              <a:t> </a:t>
            </a:r>
            <a:r>
              <a:rPr lang="en-US" dirty="0">
                <a:sym typeface="Arial"/>
              </a:rPr>
              <a:t>is received by the recipient, who uses his or her private key to decrypt the message..</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382619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999327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IDS</a:t>
            </a:r>
            <a:r>
              <a:rPr lang="en-US" dirty="0"/>
              <a:t> – examines network traffic, watching to see if it matches certain patterns or preconfigured rules indicative of an attack.</a:t>
            </a:r>
          </a:p>
          <a:p>
            <a:r>
              <a:rPr lang="en-US" b="1" dirty="0"/>
              <a:t>IPS – </a:t>
            </a:r>
            <a:r>
              <a:rPr lang="en-US" b="0" dirty="0"/>
              <a:t>has all functionality of an IDS, with the additional ability to take steps to prevent and block suspicious activities</a:t>
            </a:r>
            <a:endParaRPr lang="en-US" b="1"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41249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800618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dirty="0">
                <a:solidFill>
                  <a:prstClr val="black"/>
                </a:solidFill>
                <a:latin typeface="Arial"/>
                <a:ea typeface="Arial"/>
                <a:cs typeface="Arial"/>
                <a:sym typeface="Arial"/>
              </a:rPr>
              <a:t>Figure 4.11, Page 301. </a:t>
            </a:r>
          </a:p>
          <a:p>
            <a:pPr lvl="0" defTabSz="914400"/>
            <a:r>
              <a:rPr lang="en-US" sz="1200" b="0" i="0" u="none" strike="noStrike" kern="1200" cap="none" dirty="0">
                <a:solidFill>
                  <a:prstClr val="black"/>
                </a:solidFill>
                <a:latin typeface="Arial"/>
                <a:ea typeface="Arial"/>
                <a:cs typeface="Arial"/>
                <a:sym typeface="Arial"/>
              </a:rPr>
              <a:t>The primary function of a firewall is to deny access by remote client computers to local computers. The primary purpose of a proxy server is to provide controlled access from local computers to remote computers.</a:t>
            </a:r>
          </a:p>
          <a:p>
            <a:pPr lvl="0" defTabSz="914400"/>
            <a:endParaRPr lang="en-US" sz="1200" b="0" i="0" u="none" strike="noStrike" kern="1200" cap="none" dirty="0">
              <a:solidFill>
                <a:prstClr val="black"/>
              </a:solidFill>
              <a:latin typeface="Arial"/>
              <a:ea typeface="Arial"/>
              <a:cs typeface="Arial"/>
              <a:sym typeface="Arial"/>
            </a:endParaRPr>
          </a:p>
          <a:p>
            <a:pPr lvl="0" defTabSz="914400"/>
            <a:r>
              <a:rPr lang="en-US" sz="1200" b="0" i="0" u="none" strike="noStrike" kern="1200" cap="none" dirty="0">
                <a:solidFill>
                  <a:prstClr val="black"/>
                </a:solidFill>
                <a:latin typeface="Arial"/>
                <a:ea typeface="Arial"/>
                <a:cs typeface="Arial"/>
                <a:sym typeface="Arial"/>
              </a:rPr>
              <a:t>Full description:</a:t>
            </a:r>
            <a:r>
              <a:rPr lang="en-US" sz="1200" b="0" i="0" u="none" strike="noStrike" kern="1200" cap="none" baseline="0" dirty="0">
                <a:solidFill>
                  <a:prstClr val="black"/>
                </a:solidFill>
                <a:latin typeface="Arial"/>
                <a:ea typeface="Arial"/>
                <a:cs typeface="Arial"/>
                <a:sym typeface="Arial"/>
              </a:rPr>
              <a:t> A set of flow diagrams illustrates how firewalls and proxy servers provide protection for networks. A linear flow diagram for a firewall shows, from left to right, a laptop, desktop, and a mobile phone connected to a firewall with two-way arrows. The firewall connects with a remote client on the Internet through a web server. A remote server is present on the side of the remote client. A linear flow diagram for proxy server shows, from left to right, a laptop, desktop, and a mobile phone connected two-way with an internal network. The internal network is connected two-way with a proxy server. The proxy server connects to a remote client on the Internet through an external network. A remote server is present on the side of the remote client.</a:t>
            </a:r>
            <a:endParaRPr lang="en-US" sz="1200" b="0" i="0" u="none" strike="noStrike" kern="1200" cap="none" dirty="0">
              <a:solidFill>
                <a:prstClr val="black"/>
              </a:solidFill>
              <a:latin typeface="Arial"/>
              <a:ea typeface="Arial"/>
              <a:cs typeface="Arial"/>
              <a:sym typeface="Arial"/>
            </a:endParaRP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116776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870122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476947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defTabSz="914400">
              <a:buAutoNum type="arabicPeriod"/>
              <a:defRPr/>
            </a:pPr>
            <a:r>
              <a:rPr lang="en-US" sz="1200" b="0" i="0" u="none" strike="noStrike" kern="1200" cap="none" baseline="0" dirty="0">
                <a:solidFill>
                  <a:prstClr val="black"/>
                </a:solidFill>
                <a:latin typeface="Arial"/>
                <a:ea typeface="Arial"/>
                <a:cs typeface="Arial"/>
                <a:sym typeface="Arial"/>
              </a:rPr>
              <a:t>Perform a risk assessment:  An assessment of the risks and points of vulnerability</a:t>
            </a:r>
          </a:p>
          <a:p>
            <a:pPr marL="228600" lvl="0" indent="-228600" defTabSz="914400">
              <a:buAutoNum type="arabicPeriod"/>
              <a:defRPr/>
            </a:pPr>
            <a:r>
              <a:rPr lang="en-US" sz="1200" b="0" i="0" u="none" strike="noStrike" kern="1200" cap="none" baseline="0" dirty="0">
                <a:solidFill>
                  <a:prstClr val="black"/>
                </a:solidFill>
                <a:latin typeface="Arial"/>
                <a:ea typeface="Arial"/>
                <a:cs typeface="Arial"/>
                <a:sym typeface="Arial"/>
              </a:rPr>
              <a:t>Develop a security policy: A set of statements prioritizing the information risks, identifying acceptable risk targets, and identifying the mechanisms for achieving these targets.</a:t>
            </a:r>
          </a:p>
          <a:p>
            <a:pPr marL="228600" lvl="0" indent="-228600" defTabSz="914400">
              <a:buAutoNum type="arabicPeriod"/>
              <a:defRPr/>
            </a:pPr>
            <a:r>
              <a:rPr lang="en-US" sz="1200" b="0" i="0" u="none" strike="noStrike" kern="1200" cap="none" baseline="0" dirty="0">
                <a:solidFill>
                  <a:prstClr val="black"/>
                </a:solidFill>
                <a:latin typeface="Arial"/>
                <a:ea typeface="Arial"/>
                <a:cs typeface="Arial"/>
                <a:sym typeface="Arial"/>
              </a:rPr>
              <a:t>Develop an implementation plan: The action steps you will take to achieve the security plan goals</a:t>
            </a:r>
          </a:p>
          <a:p>
            <a:pPr marL="228600" lvl="0" indent="-228600" defTabSz="914400">
              <a:buAutoNum type="arabicPeriod"/>
              <a:defRPr/>
            </a:pPr>
            <a:r>
              <a:rPr lang="en-US" sz="1200" b="0" i="0" u="none" strike="noStrike" kern="1200" cap="none" baseline="0" dirty="0">
                <a:solidFill>
                  <a:prstClr val="black"/>
                </a:solidFill>
                <a:latin typeface="Arial"/>
                <a:ea typeface="Arial"/>
                <a:cs typeface="Arial"/>
                <a:sym typeface="Arial"/>
              </a:rPr>
              <a:t>Create a security organization educates and trains users, keeps management aware of security threats and breakdowns, and maintains the tools chosen to implement security</a:t>
            </a:r>
          </a:p>
          <a:p>
            <a:pPr marL="228600" lvl="0" indent="-228600" defTabSz="914400">
              <a:buAutoNum type="arabicPeriod"/>
              <a:defRPr/>
            </a:pPr>
            <a:r>
              <a:rPr lang="en-US" sz="1200" b="0" i="0" u="none" strike="noStrike" kern="1200" cap="none" baseline="0" dirty="0">
                <a:solidFill>
                  <a:prstClr val="black"/>
                </a:solidFill>
                <a:latin typeface="Arial"/>
                <a:ea typeface="Arial"/>
                <a:cs typeface="Arial"/>
                <a:sym typeface="Arial"/>
              </a:rPr>
              <a:t>Perform a security audit: involves the routine review of access logs (identifying how outsiders are using the site as well as how insiders are accessing the site’s assets)</a:t>
            </a:r>
            <a:endParaRPr lang="en-US" sz="1200" b="0" i="0" u="none" strike="noStrike" kern="1200" cap="none" dirty="0">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224975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err="1">
                <a:solidFill>
                  <a:srgbClr val="000000"/>
                </a:solidFill>
                <a:latin typeface="Arial (Body)"/>
              </a:rPr>
              <a:t>Wassener</a:t>
            </a:r>
            <a:r>
              <a:rPr lang="en-US" kern="1200" dirty="0">
                <a:solidFill>
                  <a:srgbClr val="000000"/>
                </a:solidFill>
                <a:latin typeface="Arial (Body)"/>
              </a:rPr>
              <a:t> Arrangement – which includes 42 countries that produce sensitive industrial equipment or weapons</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84812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341014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8211482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8957290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5349753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a:solidFill>
                  <a:prstClr val="black"/>
                </a:solidFill>
                <a:latin typeface="Arial"/>
                <a:ea typeface="Arial"/>
                <a:cs typeface="Arial"/>
                <a:sym typeface="Arial"/>
              </a:rPr>
              <a:t>Figure 4.16, Page 318. </a:t>
            </a:r>
            <a:r>
              <a:rPr lang="en-US" sz="1200" b="0" i="0" u="none" strike="noStrike" kern="1200" cap="none" baseline="0">
                <a:solidFill>
                  <a:schemeClr val="dk1"/>
                </a:solidFill>
                <a:latin typeface="Arial"/>
                <a:ea typeface="Arial"/>
                <a:cs typeface="Arial"/>
                <a:sym typeface="Arial"/>
              </a:rPr>
              <a:t>A </a:t>
            </a:r>
            <a:r>
              <a:rPr lang="en-US" sz="1200" b="0" i="0" u="none" strike="noStrike" kern="1200" cap="none" baseline="0" err="1">
                <a:solidFill>
                  <a:schemeClr val="dk1"/>
                </a:solidFill>
                <a:latin typeface="Arial"/>
                <a:ea typeface="Arial"/>
                <a:cs typeface="Arial"/>
                <a:sym typeface="Arial"/>
              </a:rPr>
              <a:t>blockchain</a:t>
            </a:r>
            <a:r>
              <a:rPr lang="en-US" sz="1200" b="0" i="0" u="none" strike="noStrike" kern="1200" cap="none" baseline="0">
                <a:solidFill>
                  <a:schemeClr val="dk1"/>
                </a:solidFill>
                <a:latin typeface="Arial"/>
                <a:ea typeface="Arial"/>
                <a:cs typeface="Arial"/>
                <a:sym typeface="Arial"/>
              </a:rPr>
              <a:t> system is a distributed database that records transactions in a P2P network of computers.</a:t>
            </a:r>
          </a:p>
          <a:p>
            <a:pPr lvl="0" defTabSz="914400">
              <a:defRPr/>
            </a:pPr>
            <a:endParaRPr lang="en-US" sz="1200" b="0" i="0" u="none" strike="noStrike" kern="1200" cap="none" baseline="0">
              <a:solidFill>
                <a:schemeClr val="dk1"/>
              </a:solidFill>
              <a:latin typeface="Arial"/>
              <a:ea typeface="Arial"/>
              <a:cs typeface="Arial"/>
              <a:sym typeface="Arial"/>
            </a:endParaRPr>
          </a:p>
          <a:p>
            <a:pPr lvl="0" defTabSz="914400">
              <a:defRPr/>
            </a:pPr>
            <a:r>
              <a:rPr lang="en-US" sz="1200" b="0" i="0" u="none" strike="noStrike" kern="1200" cap="none" baseline="0">
                <a:solidFill>
                  <a:schemeClr val="dk1"/>
                </a:solidFill>
                <a:latin typeface="Arial"/>
                <a:ea typeface="Arial"/>
                <a:cs typeface="Arial"/>
                <a:sym typeface="Arial"/>
              </a:rPr>
              <a:t>Full description: A process diagram shows </a:t>
            </a:r>
            <a:r>
              <a:rPr lang="en-US">
                <a:sym typeface="Arial"/>
              </a:rPr>
              <a:t>six steps illustrating </a:t>
            </a:r>
            <a:r>
              <a:rPr lang="en-US" sz="1200" b="0" i="0" u="none" strike="noStrike" kern="1200" cap="none" baseline="0">
                <a:solidFill>
                  <a:schemeClr val="dk1"/>
                </a:solidFill>
                <a:latin typeface="Arial"/>
                <a:ea typeface="Arial"/>
                <a:cs typeface="Arial"/>
                <a:sym typeface="Arial"/>
              </a:rPr>
              <a:t>how blockchain works. 1. An order is submitted by a user or customer. 2. </a:t>
            </a:r>
            <a:r>
              <a:rPr lang="en-US"/>
              <a:t>To verify the user, t</a:t>
            </a:r>
            <a:r>
              <a:rPr lang="en-US" sz="1200" b="0" i="0" u="none" strike="noStrike" kern="1200" cap="none" baseline="0">
                <a:solidFill>
                  <a:schemeClr val="dk1"/>
                </a:solidFill>
                <a:latin typeface="Arial"/>
                <a:ea typeface="Arial"/>
                <a:cs typeface="Arial"/>
                <a:sym typeface="Arial"/>
              </a:rPr>
              <a:t>he transaction is broadcast to a P2P network of computers. 3. The transaction is validated by others in the network. 4. The block is added to the chain of transactions for this user. 5. Production, Warehouse, Logistics add additional blocks. 6. The order is fulfilled.</a:t>
            </a:r>
            <a:endParaRPr lang="en-US" sz="1200" b="0" i="0" u="none" strike="noStrike" kern="1200" cap="none">
              <a:solidFill>
                <a:prstClr val="black"/>
              </a:solidFill>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49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889864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3907977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50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35933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51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302109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52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08488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056123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sz="1200" b="0" i="0" u="none" strike="noStrike" kern="1200" cap="none">
                <a:solidFill>
                  <a:prstClr val="black"/>
                </a:solidFill>
                <a:latin typeface="Arial"/>
                <a:ea typeface="Arial"/>
                <a:cs typeface="Arial"/>
                <a:sym typeface="Arial"/>
              </a:rPr>
              <a:t>Figure 4.1, Page 260.</a:t>
            </a:r>
          </a:p>
          <a:p>
            <a:pPr lvl="0" defTabSz="914400"/>
            <a:r>
              <a:rPr lang="en-US" sz="1200" b="0" i="0" u="none" strike="noStrike" kern="1200" cap="none">
                <a:solidFill>
                  <a:prstClr val="black"/>
                </a:solidFill>
                <a:latin typeface="Arial"/>
                <a:ea typeface="Arial"/>
                <a:cs typeface="Arial"/>
                <a:sym typeface="Arial"/>
              </a:rPr>
              <a:t>E-commerce security is multi-layered, and must take into account new technology, policies and procedures, and laws and industry standards.</a:t>
            </a:r>
          </a:p>
          <a:p>
            <a:pPr lvl="0" defTabSz="914400"/>
            <a:endParaRPr lang="en-US" sz="1200" b="0" i="0" u="none" strike="noStrike" kern="1200" cap="none">
              <a:solidFill>
                <a:prstClr val="black"/>
              </a:solidFill>
              <a:latin typeface="Arial"/>
              <a:ea typeface="Arial"/>
              <a:cs typeface="Arial"/>
              <a:sym typeface="Arial"/>
            </a:endParaRPr>
          </a:p>
          <a:p>
            <a:pPr lvl="0" defTabSz="914400"/>
            <a:r>
              <a:rPr lang="en-US" sz="1200" b="0" i="0" u="none" strike="noStrike" kern="1200" cap="none">
                <a:solidFill>
                  <a:prstClr val="black"/>
                </a:solidFill>
                <a:latin typeface="Arial"/>
                <a:ea typeface="Arial"/>
                <a:cs typeface="Arial"/>
                <a:sym typeface="Arial"/>
              </a:rPr>
              <a:t>Full description: A bulls-eye diagram depicts the multi-layered nature of the e-commerce security environment. The diagram has Data in center. There are four concentric ovals. From the inner-most oval to the outer-most one, the ovals are labeled as follows, Technology Solutions, Organizational Policies and Procedures, and Laws and Industry Standards.</a:t>
            </a:r>
          </a:p>
          <a:p>
            <a:endParaRPr lang="en-IN"/>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49662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none" strike="noStrike" kern="1200" cap="none">
                <a:solidFill>
                  <a:schemeClr val="dk1"/>
                </a:solidFill>
                <a:effectLst/>
                <a:latin typeface="Arial"/>
                <a:ea typeface="Arial"/>
                <a:cs typeface="Arial"/>
                <a:sym typeface="Arial"/>
              </a:rPr>
              <a:t>integrity</a:t>
            </a:r>
            <a:r>
              <a:rPr lang="en-GB" sz="1200" b="0" i="0" u="none" strike="noStrike" kern="1200" cap="none">
                <a:solidFill>
                  <a:schemeClr val="dk1"/>
                </a:solidFill>
                <a:effectLst/>
                <a:latin typeface="Arial"/>
                <a:ea typeface="Arial"/>
                <a:cs typeface="Arial"/>
                <a:sym typeface="Arial"/>
              </a:rPr>
              <a:t> the ability to ensure that information being displayed on a website or transmitted or received over the Internet has not been altered in anyway by an unauthorised party.</a:t>
            </a:r>
          </a:p>
          <a:p>
            <a:r>
              <a:rPr lang="en-GB" sz="1200" b="1" i="0" u="none" strike="noStrike" kern="1200" cap="none">
                <a:solidFill>
                  <a:schemeClr val="dk1"/>
                </a:solidFill>
                <a:effectLst/>
                <a:latin typeface="Arial"/>
                <a:ea typeface="Arial"/>
                <a:cs typeface="Arial"/>
                <a:sym typeface="Arial"/>
              </a:rPr>
              <a:t>nonrepudiation</a:t>
            </a:r>
            <a:r>
              <a:rPr lang="en-GB" sz="1200" b="0" i="0" u="none" strike="noStrike" kern="1200" cap="none">
                <a:solidFill>
                  <a:schemeClr val="dk1"/>
                </a:solidFill>
                <a:effectLst/>
                <a:latin typeface="Arial"/>
                <a:ea typeface="Arial"/>
                <a:cs typeface="Arial"/>
                <a:sym typeface="Arial"/>
              </a:rPr>
              <a:t> the ability to ensure that he comes participants do not deny their online actions</a:t>
            </a:r>
          </a:p>
          <a:p>
            <a:r>
              <a:rPr lang="en-GB" sz="1200" b="1" i="0" u="none" strike="noStrike" kern="1200" cap="none">
                <a:solidFill>
                  <a:schemeClr val="dk1"/>
                </a:solidFill>
                <a:effectLst/>
                <a:latin typeface="Arial"/>
                <a:ea typeface="Arial"/>
                <a:cs typeface="Arial"/>
                <a:sym typeface="Arial"/>
              </a:rPr>
              <a:t>authenticity</a:t>
            </a:r>
            <a:r>
              <a:rPr lang="en-GB" sz="1200" b="0" i="0" u="none" strike="noStrike" kern="1200" cap="none">
                <a:solidFill>
                  <a:schemeClr val="dk1"/>
                </a:solidFill>
                <a:effectLst/>
                <a:latin typeface="Arial"/>
                <a:ea typeface="Arial"/>
                <a:cs typeface="Arial"/>
                <a:sym typeface="Arial"/>
              </a:rPr>
              <a:t> the ability to identify the identity of a person or entity with whom you are dealing on the Internet</a:t>
            </a:r>
          </a:p>
          <a:p>
            <a:r>
              <a:rPr lang="en-GB" sz="1200" b="1" i="0" u="none" strike="noStrike" kern="1200" cap="none">
                <a:solidFill>
                  <a:schemeClr val="dk1"/>
                </a:solidFill>
                <a:effectLst/>
                <a:latin typeface="Arial"/>
                <a:ea typeface="Arial"/>
                <a:cs typeface="Arial"/>
                <a:sym typeface="Arial"/>
              </a:rPr>
              <a:t>confidentiality</a:t>
            </a:r>
            <a:r>
              <a:rPr lang="en-GB" sz="1200" b="0" i="0" u="none" strike="noStrike" kern="1200" cap="none">
                <a:solidFill>
                  <a:schemeClr val="dk1"/>
                </a:solidFill>
                <a:effectLst/>
                <a:latin typeface="Arial"/>
                <a:ea typeface="Arial"/>
                <a:cs typeface="Arial"/>
                <a:sym typeface="Arial"/>
              </a:rPr>
              <a:t> the ability to ensure that messages and data are available only to those who are authorised to view them</a:t>
            </a:r>
          </a:p>
          <a:p>
            <a:r>
              <a:rPr lang="en-GB" sz="1200" b="1" i="0" u="none" strike="noStrike" kern="1200" cap="none">
                <a:solidFill>
                  <a:schemeClr val="dk1"/>
                </a:solidFill>
                <a:effectLst/>
                <a:latin typeface="Arial"/>
                <a:ea typeface="Arial"/>
                <a:cs typeface="Arial"/>
                <a:sym typeface="Arial"/>
              </a:rPr>
              <a:t>privacy</a:t>
            </a:r>
            <a:r>
              <a:rPr lang="en-GB" sz="1200" b="0" i="0" u="none" strike="noStrike" kern="1200" cap="none">
                <a:solidFill>
                  <a:schemeClr val="dk1"/>
                </a:solidFill>
                <a:effectLst/>
                <a:latin typeface="Arial"/>
                <a:ea typeface="Arial"/>
                <a:cs typeface="Arial"/>
                <a:sym typeface="Arial"/>
              </a:rPr>
              <a:t> the ability to control the use of information about oneself</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b="1" i="0" u="none" strike="noStrike" kern="1200" cap="none">
                <a:solidFill>
                  <a:schemeClr val="dk1"/>
                </a:solidFill>
                <a:effectLst/>
                <a:latin typeface="Arial"/>
                <a:ea typeface="Arial"/>
                <a:cs typeface="Arial"/>
                <a:sym typeface="Arial"/>
              </a:rPr>
              <a:t>availability</a:t>
            </a:r>
            <a:r>
              <a:rPr lang="en-GB" sz="1200" b="0" i="0" u="none" strike="noStrike" kern="1200" cap="none">
                <a:solidFill>
                  <a:schemeClr val="dk1"/>
                </a:solidFill>
                <a:effectLst/>
                <a:latin typeface="Arial"/>
                <a:ea typeface="Arial"/>
                <a:cs typeface="Arial"/>
                <a:sym typeface="Arial"/>
              </a:rPr>
              <a:t> the ability to ensure that an e-commerce site continues to function as intended</a:t>
            </a:r>
          </a:p>
          <a:p>
            <a:endParaRPr lang="en-GB" sz="1200" b="0" i="0" u="none" strike="noStrike" kern="1200" cap="none">
              <a:solidFill>
                <a:schemeClr val="dk1"/>
              </a:solidFill>
              <a:effectLst/>
              <a:latin typeface="Arial"/>
              <a:ea typeface="Arial"/>
              <a:cs typeface="Arial"/>
              <a:sym typeface="Arial"/>
            </a:endParaRPr>
          </a:p>
          <a:p>
            <a:endParaRPr lang="en-GB" sz="1200" b="0" i="0" u="none" strike="noStrike" kern="1200" cap="none">
              <a:solidFill>
                <a:schemeClr val="dk1"/>
              </a:solidFill>
              <a:effectLst/>
              <a:latin typeface="Arial"/>
              <a:ea typeface="Arial"/>
              <a:cs typeface="Arial"/>
              <a:sym typeface="Arial"/>
            </a:endParaRPr>
          </a:p>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81911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pPr marL="0" marR="0" lvl="0" indent="0" algn="r" rtl="0">
                <a:spcBef>
                  <a:spcPts val="0"/>
                </a:spcBef>
                <a:buSzPct val="25000"/>
                <a:buNone/>
              </a:p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10523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a:t>Click to edit Master title style</a:t>
            </a:r>
          </a:p>
        </p:txBody>
      </p:sp>
      <p:sp>
        <p:nvSpPr>
          <p:cNvPr id="3" name="Content Placeholder 2"/>
          <p:cNvSpPr>
            <a:spLocks noGrp="1"/>
          </p:cNvSpPr>
          <p:nvPr>
            <p:ph idx="1"/>
          </p:nvPr>
        </p:nvSpPr>
        <p:spPr>
          <a:xfrm>
            <a:off x="457200" y="1557470"/>
            <a:ext cx="8229600" cy="4525963"/>
          </a:xfrm>
        </p:spPr>
        <p:txBody>
          <a:bodyPr lIns="0" tIns="0" r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11"/>
          </p:nvPr>
        </p:nvSpPr>
        <p:spPr>
          <a:xfrm>
            <a:off x="93969" y="6172200"/>
            <a:ext cx="8595360" cy="235463"/>
          </a:xfrm>
        </p:spPr>
        <p:txBody>
          <a:bodyPr/>
          <a:lstStyle/>
          <a:p>
            <a:endParaRPr lang="en-US"/>
          </a:p>
        </p:txBody>
      </p:sp>
      <p:sp>
        <p:nvSpPr>
          <p:cNvPr id="4" name="Date Placeholder 3"/>
          <p:cNvSpPr>
            <a:spLocks noGrp="1"/>
          </p:cNvSpPr>
          <p:nvPr>
            <p:ph type="dt" sz="half" idx="10"/>
          </p:nvPr>
        </p:nvSpPr>
        <p:spPr/>
        <p:txBody>
          <a:bodyPr/>
          <a:lstStyle/>
          <a:p>
            <a:fld id="{A9DF6EFB-3F44-496C-A842-1E0B3D3B975A}" type="datetimeFigureOut">
              <a:rPr lang="en-US" smtClean="0"/>
              <a:pPr/>
              <a:t>11/17/22</a:t>
            </a:fld>
            <a:endParaRPr lang="en-US"/>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567289351"/>
      </p:ext>
    </p:extLst>
  </p:cSld>
  <p:clrMapOvr>
    <a:masterClrMapping/>
  </p:clrMapOvr>
  <p:extLst>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dk1"/>
              </a:solidFill>
              <a:latin typeface="Arial"/>
              <a:ea typeface="Arial"/>
              <a:cs typeface="Arial"/>
              <a:sym typeface="Arial"/>
            </a:endParaRPr>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2826302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0" tIns="0" rIns="0" bIns="0"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0" tIns="0" rIns="0" bIns="0"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24573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1"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6"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12681467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a:p>
            <a:pPr lvl="1"/>
            <a:endParaRPr lang="en-IN" dirty="0"/>
          </a:p>
          <a:p>
            <a:pPr lvl="2"/>
            <a:endParaRPr lang="en-IN" dirty="0"/>
          </a:p>
        </p:txBody>
      </p:sp>
      <p:sp>
        <p:nvSpPr>
          <p:cNvPr id="5"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1538878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7"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678147491"/>
      </p:ext>
    </p:extLst>
  </p:cSld>
  <p:clrMapOvr>
    <a:masterClrMapping/>
  </p:clrMapOvr>
  <p:extLst>
    <p:ext uri="{DCECCB84-F9BA-43D5-87BE-67443E8EF086}">
      <p15:sldGuideLst xmlns:p15="http://schemas.microsoft.com/office/powerpoint/2012/main">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748656664"/>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266143735"/>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176294165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341506084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74427139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even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365732"/>
            <a:ext cx="8232775" cy="465069"/>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3938594"/>
            <a:ext cx="8229600" cy="443837"/>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4569758"/>
            <a:ext cx="8232775" cy="464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9"/>
          </p:nvPr>
        </p:nvSpPr>
        <p:spPr>
          <a:xfrm>
            <a:off x="457200" y="5221288"/>
            <a:ext cx="8229600" cy="551633"/>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3"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237797773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Eight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365732"/>
            <a:ext cx="8232775" cy="38553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3938595"/>
            <a:ext cx="8229600" cy="3780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4503969"/>
            <a:ext cx="8232775" cy="3842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9"/>
          </p:nvPr>
        </p:nvSpPr>
        <p:spPr>
          <a:xfrm>
            <a:off x="457200" y="5069348"/>
            <a:ext cx="8229600" cy="451321"/>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57200" y="5614988"/>
            <a:ext cx="8232775" cy="44450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Text Placeholder 5"/>
          <p:cNvSpPr txBox="1">
            <a:spLocks/>
          </p:cNvSpPr>
          <p:nvPr userDrawn="1"/>
        </p:nvSpPr>
        <p:spPr>
          <a:xfrm>
            <a:off x="2703443" y="6490310"/>
            <a:ext cx="6051986" cy="368298"/>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spTree>
    <p:extLst>
      <p:ext uri="{BB962C8B-B14F-4D97-AF65-F5344CB8AC3E}">
        <p14:creationId xmlns:p14="http://schemas.microsoft.com/office/powerpoint/2010/main" val="622864151"/>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9">
            <a:alphaModFix/>
          </a:blip>
          <a:srcRect/>
          <a:stretch/>
        </p:blipFill>
        <p:spPr>
          <a:xfrm>
            <a:off x="443972" y="6429709"/>
            <a:ext cx="917999" cy="27991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666" r:id="rId10"/>
    <p:sldLayoutId id="2147483665" r:id="rId11"/>
    <p:sldLayoutId id="2147483651" r:id="rId12"/>
    <p:sldLayoutId id="2147483654" r:id="rId13"/>
    <p:sldLayoutId id="2147483655" r:id="rId14"/>
    <p:sldLayoutId id="2147483656" r:id="rId15"/>
    <p:sldLayoutId id="2147483703" r:id="rId16"/>
    <p:sldLayoutId id="214748370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9.xml.rels><?xml version="1.0" encoding="UTF-8" standalone="yes"?>
<Relationships xmlns="http://schemas.openxmlformats.org/package/2006/relationships"><Relationship Id="rId3" Type="http://schemas.openxmlformats.org/officeDocument/2006/relationships/hyperlink" Target="https://www.bbc.co.uk/news/technology-54748843"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3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39.xml"/><Relationship Id="rId1" Type="http://schemas.openxmlformats.org/officeDocument/2006/relationships/slideLayout" Target="../slideLayouts/slideLayout1.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43.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063346" cy="1004400"/>
          </a:xfrm>
        </p:spPr>
        <p:txBody>
          <a:bodyPr lIns="90000" tIns="90000" rIns="90000" bIns="90000" anchor="ctr"/>
          <a:lstStyle/>
          <a:p>
            <a:r>
              <a:rPr lang="en-US" altLang="en-US" sz="3000" dirty="0">
                <a:solidFill>
                  <a:schemeClr val="tx2"/>
                </a:solidFill>
                <a:latin typeface="+mj-lt"/>
                <a:cs typeface="Times New Roman" panose="02020603050405020304" pitchFamily="18" charset="0"/>
              </a:rPr>
              <a:t>E-commerce 2020-2021: Business. Technology. Society.</a:t>
            </a:r>
          </a:p>
        </p:txBody>
      </p:sp>
      <p:sp>
        <p:nvSpPr>
          <p:cNvPr id="3" name="Text Placeholder 2"/>
          <p:cNvSpPr>
            <a:spLocks noGrp="1"/>
          </p:cNvSpPr>
          <p:nvPr>
            <p:ph type="body" idx="1"/>
          </p:nvPr>
        </p:nvSpPr>
        <p:spPr>
          <a:xfrm>
            <a:off x="457200" y="1278000"/>
            <a:ext cx="8063346" cy="377925"/>
          </a:xfrm>
        </p:spPr>
        <p:txBody>
          <a:bodyPr anchor="ctr"/>
          <a:lstStyle/>
          <a:p>
            <a:pPr eaLnBrk="1" hangingPunct="1">
              <a:defRPr/>
            </a:pPr>
            <a:r>
              <a:rPr lang="en-US" altLang="en-US" dirty="0"/>
              <a:t>Sixteenth</a:t>
            </a:r>
            <a:r>
              <a:rPr lang="en-US" altLang="en-US" dirty="0">
                <a:solidFill>
                  <a:schemeClr val="tx2"/>
                </a:solidFill>
                <a:latin typeface="+mn-lt"/>
              </a:rPr>
              <a:t> Edition, Global Edition</a:t>
            </a:r>
          </a:p>
        </p:txBody>
      </p:sp>
      <p:sp>
        <p:nvSpPr>
          <p:cNvPr id="4" name="Text Placeholder 3"/>
          <p:cNvSpPr>
            <a:spLocks noGrp="1"/>
          </p:cNvSpPr>
          <p:nvPr>
            <p:ph type="body" idx="2"/>
          </p:nvPr>
        </p:nvSpPr>
        <p:spPr>
          <a:xfrm>
            <a:off x="5195455" y="2048400"/>
            <a:ext cx="3325091" cy="799200"/>
          </a:xfrm>
        </p:spPr>
        <p:txBody>
          <a:bodyPr/>
          <a:lstStyle/>
          <a:p>
            <a:pPr algn="ctr"/>
            <a:r>
              <a:rPr lang="en-US" altLang="en-US" b="1" dirty="0">
                <a:latin typeface="+mn-lt"/>
                <a:ea typeface="Segoe UI Symbol" panose="020B0502040204020203" pitchFamily="34" charset="0"/>
              </a:rPr>
              <a:t>Chapter 4</a:t>
            </a:r>
          </a:p>
        </p:txBody>
      </p:sp>
      <p:sp>
        <p:nvSpPr>
          <p:cNvPr id="5" name="Text Placeholder 4"/>
          <p:cNvSpPr>
            <a:spLocks noGrp="1"/>
          </p:cNvSpPr>
          <p:nvPr>
            <p:ph type="body" idx="3"/>
          </p:nvPr>
        </p:nvSpPr>
        <p:spPr>
          <a:xfrm>
            <a:off x="5195455" y="3254244"/>
            <a:ext cx="3325091" cy="1076875"/>
          </a:xfrm>
        </p:spPr>
        <p:txBody>
          <a:bodyPr/>
          <a:lstStyle/>
          <a:p>
            <a:pPr algn="ctr">
              <a:defRPr/>
            </a:pPr>
            <a:r>
              <a:rPr lang="en-US" altLang="en-US" dirty="0">
                <a:solidFill>
                  <a:schemeClr val="tx1"/>
                </a:solidFill>
              </a:rPr>
              <a:t>E-commerce Security and Payment Systems</a:t>
            </a:r>
          </a:p>
        </p:txBody>
      </p:sp>
      <p:sp>
        <p:nvSpPr>
          <p:cNvPr id="6" name="Text Placeholder 5"/>
          <p:cNvSpPr>
            <a:spLocks noGrp="1"/>
          </p:cNvSpPr>
          <p:nvPr>
            <p:ph type="body" idx="13"/>
          </p:nvPr>
        </p:nvSpPr>
        <p:spPr>
          <a:xfrm>
            <a:off x="2703443" y="6490310"/>
            <a:ext cx="6051986" cy="368298"/>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2021 Pearson Education Ltd. All Rights Reserved</a:t>
            </a:r>
          </a:p>
        </p:txBody>
      </p:sp>
      <p:pic>
        <p:nvPicPr>
          <p:cNvPr id="9" name="Picture 8"/>
          <p:cNvPicPr>
            <a:picLocks noChangeAspect="1"/>
          </p:cNvPicPr>
          <p:nvPr/>
        </p:nvPicPr>
        <p:blipFill>
          <a:blip r:embed="rId3"/>
          <a:srcRect/>
          <a:stretch/>
        </p:blipFill>
        <p:spPr>
          <a:xfrm>
            <a:off x="603825" y="1743078"/>
            <a:ext cx="3601949" cy="4536444"/>
          </a:xfrm>
          <a:prstGeom prst="rect">
            <a:avLst/>
          </a:prstGeom>
          <a:ln w="9525">
            <a:solidFill>
              <a:schemeClr val="tx1"/>
            </a:solidFill>
          </a:ln>
        </p:spPr>
      </p:pic>
    </p:spTree>
    <p:extLst>
      <p:ext uri="{BB962C8B-B14F-4D97-AF65-F5344CB8AC3E}">
        <p14:creationId xmlns:p14="http://schemas.microsoft.com/office/powerpoint/2010/main" val="1212819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IN" kern="1200"/>
              <a:t>Security Threats in the </a:t>
            </a:r>
            <a:r>
              <a:rPr lang="pt-BR" kern="1200"/>
              <a:t>E-commerce </a:t>
            </a:r>
            <a:r>
              <a:rPr lang="en-IN" kern="1200"/>
              <a:t>Environment</a:t>
            </a:r>
            <a:endParaRPr lang="en-IN"/>
          </a:p>
        </p:txBody>
      </p:sp>
      <p:sp>
        <p:nvSpPr>
          <p:cNvPr id="3" name="Content Placeholder 2"/>
          <p:cNvSpPr>
            <a:spLocks noGrp="1"/>
          </p:cNvSpPr>
          <p:nvPr>
            <p:ph idx="1"/>
          </p:nvPr>
        </p:nvSpPr>
        <p:spPr>
          <a:xfrm>
            <a:off x="457200" y="1557470"/>
            <a:ext cx="8229600" cy="4525963"/>
          </a:xfrm>
        </p:spPr>
        <p:txBody>
          <a:bodyPr anchor="t">
            <a:normAutofit/>
          </a:bodyPr>
          <a:lstStyle/>
          <a:p>
            <a:pPr marL="255651" lvl="0" indent="-255651">
              <a:spcAft>
                <a:spcPct val="0"/>
              </a:spcAft>
              <a:buSzPts val="2400"/>
              <a:tabLst/>
            </a:pPr>
            <a:r>
              <a:rPr lang="en-US" kern="1200"/>
              <a:t>Three key points of vulnerability in e-commerce environment:</a:t>
            </a:r>
          </a:p>
          <a:p>
            <a:pPr marL="741553" lvl="1" indent="-284353">
              <a:spcAft>
                <a:spcPct val="0"/>
              </a:spcAft>
              <a:buSzPts val="2400"/>
            </a:pPr>
            <a:r>
              <a:rPr lang="en-US" kern="1200"/>
              <a:t>Client</a:t>
            </a:r>
          </a:p>
          <a:p>
            <a:pPr marL="741553" lvl="1" indent="-284353">
              <a:spcAft>
                <a:spcPct val="0"/>
              </a:spcAft>
              <a:buSzPts val="2400"/>
            </a:pPr>
            <a:r>
              <a:rPr lang="en-US" kern="1200"/>
              <a:t>Server</a:t>
            </a:r>
          </a:p>
          <a:p>
            <a:pPr marL="741553" lvl="1" indent="-284353">
              <a:spcAft>
                <a:spcPct val="0"/>
              </a:spcAft>
              <a:buSzPts val="2400"/>
            </a:pPr>
            <a:r>
              <a:rPr lang="en-US" kern="1200"/>
              <a:t>Communications pipeline (Internet communications channels)</a:t>
            </a:r>
          </a:p>
        </p:txBody>
      </p:sp>
    </p:spTree>
    <p:extLst>
      <p:ext uri="{BB962C8B-B14F-4D97-AF65-F5344CB8AC3E}">
        <p14:creationId xmlns:p14="http://schemas.microsoft.com/office/powerpoint/2010/main" val="1960013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z="3400" kern="1200">
                <a:cs typeface="Times New Roman" panose="02020603050405020304" pitchFamily="18" charset="0"/>
              </a:rPr>
              <a:t>Figure 4.2 A Typical </a:t>
            </a:r>
            <a:r>
              <a:rPr lang="pt-BR" sz="3400" kern="1200">
                <a:cs typeface="Times New Roman" panose="02020603050405020304" pitchFamily="18" charset="0"/>
              </a:rPr>
              <a:t>E-commerce </a:t>
            </a:r>
            <a:r>
              <a:rPr lang="fr-FR" sz="3400" kern="1200">
                <a:cs typeface="Times New Roman" panose="02020603050405020304" pitchFamily="18" charset="0"/>
              </a:rPr>
              <a:t>Transaction</a:t>
            </a:r>
            <a:endParaRPr lang="en-IN" sz="3400"/>
          </a:p>
        </p:txBody>
      </p:sp>
      <p:pic>
        <p:nvPicPr>
          <p:cNvPr id="4" name="Picture 3" descr="EC2020G_Fig_04-02_Typical E-Commerce Transaction.tif"/>
          <p:cNvPicPr>
            <a:picLocks noChangeAspect="1"/>
          </p:cNvPicPr>
          <p:nvPr/>
        </p:nvPicPr>
        <p:blipFill>
          <a:blip r:embed="rId3"/>
          <a:stretch>
            <a:fillRect/>
          </a:stretch>
        </p:blipFill>
        <p:spPr>
          <a:xfrm>
            <a:off x="951589" y="1526879"/>
            <a:ext cx="7240822" cy="4597880"/>
          </a:xfrm>
          <a:prstGeom prst="rect">
            <a:avLst/>
          </a:prstGeom>
        </p:spPr>
      </p:pic>
    </p:spTree>
    <p:extLst>
      <p:ext uri="{BB962C8B-B14F-4D97-AF65-F5344CB8AC3E}">
        <p14:creationId xmlns:p14="http://schemas.microsoft.com/office/powerpoint/2010/main" val="655983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394713" cy="1097279"/>
          </a:xfrm>
        </p:spPr>
        <p:txBody>
          <a:bodyPr/>
          <a:lstStyle/>
          <a:p>
            <a:r>
              <a:rPr lang="en-US" sz="3400" kern="1200">
                <a:cs typeface="Times New Roman" panose="02020603050405020304" pitchFamily="18" charset="0"/>
              </a:rPr>
              <a:t>Figure 4.3 Vulnerable Points in an </a:t>
            </a:r>
            <a:r>
              <a:rPr lang="pt-BR" sz="3400" kern="1200">
                <a:cs typeface="Times New Roman" panose="02020603050405020304" pitchFamily="18" charset="0"/>
              </a:rPr>
              <a:t>E-commerce </a:t>
            </a:r>
            <a:r>
              <a:rPr lang="en-US" sz="3400" kern="1200">
                <a:cs typeface="Times New Roman" panose="02020603050405020304" pitchFamily="18" charset="0"/>
              </a:rPr>
              <a:t>Transaction</a:t>
            </a:r>
            <a:endParaRPr lang="en-IN" sz="3400"/>
          </a:p>
        </p:txBody>
      </p:sp>
      <p:pic>
        <p:nvPicPr>
          <p:cNvPr id="4" name="Picture 3" descr="EC2020G_Fig_04-03_Vulnerable Points in an E-commerce Transaction.tif"/>
          <p:cNvPicPr>
            <a:picLocks noChangeAspect="1"/>
          </p:cNvPicPr>
          <p:nvPr/>
        </p:nvPicPr>
        <p:blipFill>
          <a:blip r:embed="rId3"/>
          <a:stretch>
            <a:fillRect/>
          </a:stretch>
        </p:blipFill>
        <p:spPr>
          <a:xfrm>
            <a:off x="1063472" y="1578637"/>
            <a:ext cx="7017056" cy="4459858"/>
          </a:xfrm>
          <a:prstGeom prst="rect">
            <a:avLst/>
          </a:prstGeom>
        </p:spPr>
      </p:pic>
    </p:spTree>
    <p:extLst>
      <p:ext uri="{BB962C8B-B14F-4D97-AF65-F5344CB8AC3E}">
        <p14:creationId xmlns:p14="http://schemas.microsoft.com/office/powerpoint/2010/main" val="3681067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783435"/>
          </a:xfrm>
        </p:spPr>
        <p:txBody>
          <a:bodyPr anchor="b">
            <a:normAutofit/>
          </a:bodyPr>
          <a:lstStyle/>
          <a:p>
            <a:r>
              <a:rPr lang="en-US" kern="1200"/>
              <a:t>Malicious Code (or Malware)</a:t>
            </a:r>
            <a:endParaRPr lang="en-IN"/>
          </a:p>
        </p:txBody>
      </p:sp>
      <p:graphicFrame>
        <p:nvGraphicFramePr>
          <p:cNvPr id="5" name="Content Placeholder 2">
            <a:extLst>
              <a:ext uri="{FF2B5EF4-FFF2-40B4-BE49-F238E27FC236}">
                <a16:creationId xmlns:a16="http://schemas.microsoft.com/office/drawing/2014/main" id="{8D852F19-CC25-D48D-FD4A-FC2A07F7D06A}"/>
              </a:ext>
            </a:extLst>
          </p:cNvPr>
          <p:cNvGraphicFramePr>
            <a:graphicFrameLocks noGrp="1"/>
          </p:cNvGraphicFramePr>
          <p:nvPr>
            <p:ph sz="quarter" idx="13"/>
            <p:extLst>
              <p:ext uri="{D42A27DB-BD31-4B8C-83A1-F6EECF244321}">
                <p14:modId xmlns:p14="http://schemas.microsoft.com/office/powerpoint/2010/main" val="2072847267"/>
              </p:ext>
            </p:extLst>
          </p:nvPr>
        </p:nvGraphicFramePr>
        <p:xfrm>
          <a:off x="457200" y="1139484"/>
          <a:ext cx="8229600" cy="51769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97194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US" kern="1200"/>
              <a:t>Potentially Unwanted Programs(PUPs)</a:t>
            </a:r>
            <a:endParaRPr lang="en-IN"/>
          </a:p>
        </p:txBody>
      </p:sp>
      <p:graphicFrame>
        <p:nvGraphicFramePr>
          <p:cNvPr id="5" name="Content Placeholder 2">
            <a:extLst>
              <a:ext uri="{FF2B5EF4-FFF2-40B4-BE49-F238E27FC236}">
                <a16:creationId xmlns:a16="http://schemas.microsoft.com/office/drawing/2014/main" id="{A71DA071-4EBF-F923-C808-F7B5FEE6F4CE}"/>
              </a:ext>
            </a:extLst>
          </p:cNvPr>
          <p:cNvGraphicFramePr>
            <a:graphicFrameLocks noGrp="1"/>
          </p:cNvGraphicFramePr>
          <p:nvPr>
            <p:ph sz="quarter" idx="13"/>
            <p:extLst>
              <p:ext uri="{D42A27DB-BD31-4B8C-83A1-F6EECF244321}">
                <p14:modId xmlns:p14="http://schemas.microsoft.com/office/powerpoint/2010/main" val="163515434"/>
              </p:ext>
            </p:extLst>
          </p:nvPr>
        </p:nvGraphicFramePr>
        <p:xfrm>
          <a:off x="457200" y="1312650"/>
          <a:ext cx="8229600" cy="50600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8898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page1image25520704">
            <a:extLst>
              <a:ext uri="{FF2B5EF4-FFF2-40B4-BE49-F238E27FC236}">
                <a16:creationId xmlns:a16="http://schemas.microsoft.com/office/drawing/2014/main" id="{5A12D7D8-9E76-D9DE-7C53-846106857C00}"/>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tretch/>
        </p:blipFill>
        <p:spPr bwMode="auto">
          <a:xfrm>
            <a:off x="759655" y="68263"/>
            <a:ext cx="7807570" cy="6292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443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8759"/>
            <a:ext cx="8229600" cy="680047"/>
          </a:xfrm>
        </p:spPr>
        <p:txBody>
          <a:bodyPr anchor="b">
            <a:normAutofit/>
          </a:bodyPr>
          <a:lstStyle/>
          <a:p>
            <a:r>
              <a:rPr lang="en-US" kern="1200"/>
              <a:t>Phishing</a:t>
            </a:r>
            <a:endParaRPr lang="en-IN"/>
          </a:p>
        </p:txBody>
      </p:sp>
      <p:graphicFrame>
        <p:nvGraphicFramePr>
          <p:cNvPr id="5" name="Content Placeholder 2">
            <a:extLst>
              <a:ext uri="{FF2B5EF4-FFF2-40B4-BE49-F238E27FC236}">
                <a16:creationId xmlns:a16="http://schemas.microsoft.com/office/drawing/2014/main" id="{07AF8ADB-2D6C-5672-4531-F221E6B49023}"/>
              </a:ext>
            </a:extLst>
          </p:cNvPr>
          <p:cNvGraphicFramePr>
            <a:graphicFrameLocks noGrp="1"/>
          </p:cNvGraphicFramePr>
          <p:nvPr>
            <p:ph sz="quarter" idx="13"/>
            <p:extLst>
              <p:ext uri="{D42A27DB-BD31-4B8C-83A1-F6EECF244321}">
                <p14:modId xmlns:p14="http://schemas.microsoft.com/office/powerpoint/2010/main" val="2970271306"/>
              </p:ext>
            </p:extLst>
          </p:nvPr>
        </p:nvGraphicFramePr>
        <p:xfrm>
          <a:off x="457200" y="1139484"/>
          <a:ext cx="8229600" cy="48511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7518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US" kern="1200"/>
              <a:t>Hacking, Cybervandalism, and Hacktivism</a:t>
            </a:r>
            <a:endParaRPr lang="en-IN"/>
          </a:p>
        </p:txBody>
      </p:sp>
      <p:graphicFrame>
        <p:nvGraphicFramePr>
          <p:cNvPr id="8" name="Content Placeholder 2">
            <a:extLst>
              <a:ext uri="{FF2B5EF4-FFF2-40B4-BE49-F238E27FC236}">
                <a16:creationId xmlns:a16="http://schemas.microsoft.com/office/drawing/2014/main" id="{388B721D-1888-5669-F588-CB3E053A317D}"/>
              </a:ext>
            </a:extLst>
          </p:cNvPr>
          <p:cNvGraphicFramePr>
            <a:graphicFrameLocks noGrp="1"/>
          </p:cNvGraphicFramePr>
          <p:nvPr>
            <p:ph idx="1"/>
            <p:extLst>
              <p:ext uri="{D42A27DB-BD31-4B8C-83A1-F6EECF244321}">
                <p14:modId xmlns:p14="http://schemas.microsoft.com/office/powerpoint/2010/main" val="1926007334"/>
              </p:ext>
            </p:extLst>
          </p:nvPr>
        </p:nvGraphicFramePr>
        <p:xfrm>
          <a:off x="457200" y="1387343"/>
          <a:ext cx="8229600" cy="4985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6158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Data Breaches</a:t>
            </a:r>
            <a:endParaRPr lang="en-IN"/>
          </a:p>
        </p:txBody>
      </p:sp>
      <p:graphicFrame>
        <p:nvGraphicFramePr>
          <p:cNvPr id="7" name="Content Placeholder 2">
            <a:extLst>
              <a:ext uri="{FF2B5EF4-FFF2-40B4-BE49-F238E27FC236}">
                <a16:creationId xmlns:a16="http://schemas.microsoft.com/office/drawing/2014/main" id="{ACB7FA56-AF8E-0A56-CD94-C281A27604BA}"/>
              </a:ext>
            </a:extLst>
          </p:cNvPr>
          <p:cNvGraphicFramePr>
            <a:graphicFrameLocks noGrp="1"/>
          </p:cNvGraphicFramePr>
          <p:nvPr>
            <p:ph idx="1"/>
            <p:extLst>
              <p:ext uri="{D42A27DB-BD31-4B8C-83A1-F6EECF244321}">
                <p14:modId xmlns:p14="http://schemas.microsoft.com/office/powerpoint/2010/main" val="565356421"/>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300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a:cs typeface="Times New Roman" panose="02020603050405020304" pitchFamily="18" charset="0"/>
              </a:rPr>
              <a:t>Insight on Society: The Marriott Data Breach</a:t>
            </a:r>
            <a:endParaRPr lang="en-IN" sz="3400"/>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a:solidFill>
                  <a:srgbClr val="000000"/>
                </a:solidFill>
                <a:latin typeface="Arial (Body)"/>
              </a:rPr>
              <a:t>Class Discussion</a:t>
            </a:r>
          </a:p>
          <a:p>
            <a:pPr marL="741553" lvl="1" indent="-284353">
              <a:spcAft>
                <a:spcPct val="0"/>
              </a:spcAft>
              <a:buSzPts val="2400"/>
              <a:defRPr/>
            </a:pPr>
            <a:r>
              <a:rPr lang="en-US" kern="1200">
                <a:solidFill>
                  <a:srgbClr val="000000"/>
                </a:solidFill>
                <a:latin typeface="Arial (Body)"/>
              </a:rPr>
              <a:t>What organizational and technological failures led to the data breach at Marriott?</a:t>
            </a:r>
          </a:p>
          <a:p>
            <a:pPr marL="741553" lvl="1" indent="-284353">
              <a:spcAft>
                <a:spcPct val="0"/>
              </a:spcAft>
              <a:buSzPts val="2400"/>
              <a:defRPr/>
            </a:pPr>
            <a:r>
              <a:rPr lang="en-US" kern="1200">
                <a:solidFill>
                  <a:srgbClr val="000000"/>
                </a:solidFill>
                <a:latin typeface="Arial (Body)"/>
              </a:rPr>
              <a:t>What technical solutions are available to combat data breaches?</a:t>
            </a:r>
          </a:p>
          <a:p>
            <a:pPr marL="741553" lvl="1" indent="-284353">
              <a:spcAft>
                <a:spcPct val="0"/>
              </a:spcAft>
              <a:buSzPts val="2400"/>
              <a:defRPr/>
            </a:pPr>
            <a:r>
              <a:rPr lang="en-US" kern="1200">
                <a:solidFill>
                  <a:srgbClr val="000000"/>
                </a:solidFill>
                <a:latin typeface="Arial (Body)"/>
              </a:rPr>
              <a:t>Have you or anyone you know experienced a data breach?</a:t>
            </a:r>
          </a:p>
          <a:p>
            <a:pPr marL="741553" lvl="1" indent="-284353">
              <a:spcAft>
                <a:spcPct val="0"/>
              </a:spcAft>
              <a:buSzPts val="2400"/>
              <a:defRPr/>
            </a:pPr>
            <a:r>
              <a:rPr lang="en-US" kern="1200">
                <a:solidFill>
                  <a:srgbClr val="000000"/>
                </a:solidFill>
                <a:latin typeface="Arial (Body)"/>
                <a:hlinkClick r:id="rId3"/>
              </a:rPr>
              <a:t>https://www.bbc.co.uk/news/technology-54748843</a:t>
            </a:r>
            <a:endParaRPr lang="en-US" kern="1200">
              <a:solidFill>
                <a:srgbClr val="000000"/>
              </a:solidFill>
              <a:latin typeface="Arial (Body)"/>
            </a:endParaRPr>
          </a:p>
          <a:p>
            <a:pPr marL="741553" lvl="1" indent="-284353">
              <a:spcAft>
                <a:spcPct val="0"/>
              </a:spcAft>
              <a:buSzPts val="2400"/>
              <a:defRPr/>
            </a:pPr>
            <a:r>
              <a:rPr lang="en-US" kern="1200">
                <a:solidFill>
                  <a:srgbClr val="000000"/>
                </a:solidFill>
                <a:latin typeface="Arial (Body)"/>
              </a:rPr>
              <a:t>(</a:t>
            </a:r>
            <a:r>
              <a:rPr lang="en-US" kern="1200" err="1">
                <a:solidFill>
                  <a:srgbClr val="000000"/>
                </a:solidFill>
                <a:latin typeface="Arial (Body)"/>
              </a:rPr>
              <a:t>Mariott</a:t>
            </a:r>
            <a:r>
              <a:rPr lang="en-US" kern="1200">
                <a:solidFill>
                  <a:srgbClr val="000000"/>
                </a:solidFill>
                <a:latin typeface="Arial (Body)"/>
              </a:rPr>
              <a:t> Data breach)</a:t>
            </a:r>
          </a:p>
        </p:txBody>
      </p:sp>
    </p:spTree>
    <p:extLst>
      <p:ext uri="{BB962C8B-B14F-4D97-AF65-F5344CB8AC3E}">
        <p14:creationId xmlns:p14="http://schemas.microsoft.com/office/powerpoint/2010/main" val="3580856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99"/>
          <p:cNvSpPr>
            <a:spLocks noGrp="1"/>
          </p:cNvSpPr>
          <p:nvPr>
            <p:ph type="title"/>
          </p:nvPr>
        </p:nvSpPr>
        <p:spPr/>
        <p:txBody>
          <a:bodyPr/>
          <a:lstStyle/>
          <a:p>
            <a:r>
              <a:rPr lang="en-IN" kern="1200">
                <a:cs typeface="Times New Roman" panose="02020603050405020304" pitchFamily="18" charset="0"/>
              </a:rPr>
              <a:t>Learning Objectives</a:t>
            </a:r>
            <a:endParaRPr lang="en-IN"/>
          </a:p>
        </p:txBody>
      </p:sp>
      <p:sp>
        <p:nvSpPr>
          <p:cNvPr id="101" name="Content Placeholder 100"/>
          <p:cNvSpPr>
            <a:spLocks noGrp="1"/>
          </p:cNvSpPr>
          <p:nvPr>
            <p:ph sz="quarter" idx="13"/>
          </p:nvPr>
        </p:nvSpPr>
        <p:spPr/>
        <p:txBody>
          <a:bodyPr/>
          <a:lstStyle/>
          <a:p>
            <a:pPr marL="0" lvl="0" indent="0">
              <a:spcAft>
                <a:spcPct val="0"/>
              </a:spcAft>
              <a:buSzPts val="2400"/>
              <a:buNone/>
            </a:pPr>
            <a:r>
              <a:rPr lang="en-US" sz="2000" b="1" kern="1200">
                <a:solidFill>
                  <a:schemeClr val="tx2"/>
                </a:solidFill>
                <a:latin typeface="Arial (Body)"/>
              </a:rPr>
              <a:t>4.1</a:t>
            </a:r>
            <a:r>
              <a:rPr lang="en-US" sz="2000" b="1" kern="1200">
                <a:solidFill>
                  <a:srgbClr val="000000"/>
                </a:solidFill>
                <a:latin typeface="Arial (Body)"/>
              </a:rPr>
              <a:t> </a:t>
            </a:r>
            <a:r>
              <a:rPr lang="en-US" sz="2000" kern="1200">
                <a:solidFill>
                  <a:srgbClr val="000000"/>
                </a:solidFill>
                <a:latin typeface="Arial (Body)"/>
              </a:rPr>
              <a:t>Understand the scope of e-commerce crime and security problems, the key dimensions of e-commerce security, and the tension between security and other values.</a:t>
            </a:r>
          </a:p>
          <a:p>
            <a:pPr marL="0" lvl="0" indent="0">
              <a:spcAft>
                <a:spcPct val="0"/>
              </a:spcAft>
              <a:buSzPts val="2400"/>
              <a:buNone/>
            </a:pPr>
            <a:r>
              <a:rPr lang="en-US" sz="2000" b="1" kern="1200">
                <a:solidFill>
                  <a:schemeClr val="tx2"/>
                </a:solidFill>
                <a:latin typeface="Arial (Body)"/>
              </a:rPr>
              <a:t>4.2</a:t>
            </a:r>
            <a:r>
              <a:rPr lang="en-US" sz="2000" b="1" kern="1200">
                <a:solidFill>
                  <a:srgbClr val="000000"/>
                </a:solidFill>
                <a:latin typeface="Arial (Body)"/>
              </a:rPr>
              <a:t> </a:t>
            </a:r>
            <a:r>
              <a:rPr lang="en-US" sz="2000" kern="1200">
                <a:solidFill>
                  <a:srgbClr val="000000"/>
                </a:solidFill>
                <a:latin typeface="Arial (Body)"/>
              </a:rPr>
              <a:t>Identify the key security threats in the e-commerce environment.</a:t>
            </a:r>
          </a:p>
          <a:p>
            <a:pPr marL="0" lvl="0" indent="0">
              <a:spcAft>
                <a:spcPct val="0"/>
              </a:spcAft>
              <a:buSzPts val="2400"/>
              <a:buNone/>
            </a:pPr>
            <a:r>
              <a:rPr lang="en-US" sz="2000" b="1" kern="1200">
                <a:solidFill>
                  <a:schemeClr val="tx2"/>
                </a:solidFill>
                <a:latin typeface="Arial (Body)"/>
              </a:rPr>
              <a:t>4.3</a:t>
            </a:r>
            <a:r>
              <a:rPr lang="en-US" sz="2000" b="1" kern="1200">
                <a:solidFill>
                  <a:srgbClr val="000000"/>
                </a:solidFill>
                <a:latin typeface="Arial (Body)"/>
              </a:rPr>
              <a:t> </a:t>
            </a:r>
            <a:r>
              <a:rPr lang="en-US" sz="2000" kern="1200">
                <a:solidFill>
                  <a:srgbClr val="000000"/>
                </a:solidFill>
                <a:latin typeface="Arial (Body)"/>
              </a:rPr>
              <a:t>Describe how technology helps secure Internet communications channels and protect networks, servers, and clients.</a:t>
            </a:r>
          </a:p>
          <a:p>
            <a:pPr marL="0" lvl="0" indent="0">
              <a:spcAft>
                <a:spcPct val="0"/>
              </a:spcAft>
              <a:buSzPts val="2400"/>
              <a:buNone/>
            </a:pPr>
            <a:r>
              <a:rPr lang="en-US" sz="2000" b="1" kern="1200">
                <a:solidFill>
                  <a:schemeClr val="tx2"/>
                </a:solidFill>
                <a:latin typeface="Arial (Body)"/>
              </a:rPr>
              <a:t>4.4</a:t>
            </a:r>
            <a:r>
              <a:rPr lang="en-US" sz="2000" b="1" kern="1200">
                <a:solidFill>
                  <a:srgbClr val="000000"/>
                </a:solidFill>
                <a:latin typeface="Arial (Body)"/>
              </a:rPr>
              <a:t> </a:t>
            </a:r>
            <a:r>
              <a:rPr lang="en-US" sz="2000" kern="1200">
                <a:solidFill>
                  <a:srgbClr val="000000"/>
                </a:solidFill>
                <a:latin typeface="Arial (Body)"/>
              </a:rPr>
              <a:t>Appreciate the importance of policies, procedures, and laws in creating security.</a:t>
            </a:r>
          </a:p>
          <a:p>
            <a:pPr marL="0" lvl="0" indent="0">
              <a:spcAft>
                <a:spcPct val="0"/>
              </a:spcAft>
              <a:buSzPts val="2400"/>
              <a:buNone/>
            </a:pPr>
            <a:r>
              <a:rPr lang="en-US" sz="2000" b="1" kern="1200">
                <a:solidFill>
                  <a:schemeClr val="tx2"/>
                </a:solidFill>
                <a:latin typeface="Arial (Body)"/>
              </a:rPr>
              <a:t>4.5</a:t>
            </a:r>
            <a:r>
              <a:rPr lang="en-US" sz="2000" b="1" kern="1200">
                <a:solidFill>
                  <a:srgbClr val="000000"/>
                </a:solidFill>
                <a:latin typeface="Arial (Body)"/>
              </a:rPr>
              <a:t> </a:t>
            </a:r>
            <a:r>
              <a:rPr lang="en-US" sz="2000" kern="1200">
                <a:solidFill>
                  <a:srgbClr val="000000"/>
                </a:solidFill>
                <a:latin typeface="Arial (Body)"/>
              </a:rPr>
              <a:t>Identify the major e-commerce payment systems in use today.</a:t>
            </a:r>
          </a:p>
          <a:p>
            <a:pPr marL="0" lvl="0" indent="0">
              <a:spcAft>
                <a:spcPct val="0"/>
              </a:spcAft>
              <a:buSzPts val="2400"/>
              <a:buNone/>
            </a:pPr>
            <a:r>
              <a:rPr lang="en-US" sz="2000" b="1" kern="1200">
                <a:solidFill>
                  <a:schemeClr val="tx2"/>
                </a:solidFill>
                <a:latin typeface="Arial (Body)"/>
              </a:rPr>
              <a:t>4.6</a:t>
            </a:r>
            <a:r>
              <a:rPr lang="en-US" sz="2000" b="1" kern="1200">
                <a:solidFill>
                  <a:srgbClr val="000000"/>
                </a:solidFill>
                <a:latin typeface="Arial (Body)"/>
              </a:rPr>
              <a:t> </a:t>
            </a:r>
            <a:r>
              <a:rPr lang="en-US" sz="2000" kern="1200">
                <a:solidFill>
                  <a:srgbClr val="000000"/>
                </a:solidFill>
                <a:latin typeface="Arial (Body)"/>
              </a:rPr>
              <a:t>Describe the features and functionality of electronic billing presentment and payment systems.</a:t>
            </a:r>
          </a:p>
        </p:txBody>
      </p:sp>
    </p:spTree>
    <p:extLst>
      <p:ext uri="{BB962C8B-B14F-4D97-AF65-F5344CB8AC3E}">
        <p14:creationId xmlns:p14="http://schemas.microsoft.com/office/powerpoint/2010/main" val="30254353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Credit Card Fraud/Theft</a:t>
            </a:r>
            <a:endParaRPr lang="en-IN"/>
          </a:p>
        </p:txBody>
      </p:sp>
      <p:graphicFrame>
        <p:nvGraphicFramePr>
          <p:cNvPr id="5" name="Content Placeholder 2">
            <a:extLst>
              <a:ext uri="{FF2B5EF4-FFF2-40B4-BE49-F238E27FC236}">
                <a16:creationId xmlns:a16="http://schemas.microsoft.com/office/drawing/2014/main" id="{74B1DB53-7C50-EFB6-3CAE-317842E7BE02}"/>
              </a:ext>
            </a:extLst>
          </p:cNvPr>
          <p:cNvGraphicFramePr>
            <a:graphicFrameLocks noGrp="1"/>
          </p:cNvGraphicFramePr>
          <p:nvPr>
            <p:ph sz="quarter" idx="13"/>
            <p:extLst>
              <p:ext uri="{D42A27DB-BD31-4B8C-83A1-F6EECF244321}">
                <p14:modId xmlns:p14="http://schemas.microsoft.com/office/powerpoint/2010/main" val="3483457872"/>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85655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Identity Fraud/Theft</a:t>
            </a:r>
            <a:endParaRPr lang="en-IN"/>
          </a:p>
        </p:txBody>
      </p:sp>
      <p:graphicFrame>
        <p:nvGraphicFramePr>
          <p:cNvPr id="5" name="Content Placeholder 2">
            <a:extLst>
              <a:ext uri="{FF2B5EF4-FFF2-40B4-BE49-F238E27FC236}">
                <a16:creationId xmlns:a16="http://schemas.microsoft.com/office/drawing/2014/main" id="{A4511665-96A5-5D82-F755-A9CF2F5B346F}"/>
              </a:ext>
            </a:extLst>
          </p:cNvPr>
          <p:cNvGraphicFramePr>
            <a:graphicFrameLocks noGrp="1"/>
          </p:cNvGraphicFramePr>
          <p:nvPr>
            <p:ph sz="quarter" idx="13"/>
            <p:extLst>
              <p:ext uri="{D42A27DB-BD31-4B8C-83A1-F6EECF244321}">
                <p14:modId xmlns:p14="http://schemas.microsoft.com/office/powerpoint/2010/main" val="3373230550"/>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631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IN" kern="1200"/>
              <a:t>Spoofing, Pharming, and Spam (Junk) Websites</a:t>
            </a:r>
            <a:endParaRPr lang="en-IN"/>
          </a:p>
        </p:txBody>
      </p:sp>
      <p:graphicFrame>
        <p:nvGraphicFramePr>
          <p:cNvPr id="5" name="Content Placeholder 2">
            <a:extLst>
              <a:ext uri="{FF2B5EF4-FFF2-40B4-BE49-F238E27FC236}">
                <a16:creationId xmlns:a16="http://schemas.microsoft.com/office/drawing/2014/main" id="{1ABE27AA-B315-9BCA-9597-DBF5CE7FD52F}"/>
              </a:ext>
            </a:extLst>
          </p:cNvPr>
          <p:cNvGraphicFramePr>
            <a:graphicFrameLocks noGrp="1"/>
          </p:cNvGraphicFramePr>
          <p:nvPr>
            <p:ph sz="quarter" idx="13"/>
            <p:extLst>
              <p:ext uri="{D42A27DB-BD31-4B8C-83A1-F6EECF244321}">
                <p14:modId xmlns:p14="http://schemas.microsoft.com/office/powerpoint/2010/main" val="1773228063"/>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66893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US" kern="1200"/>
              <a:t>Sniffing and Man-In-The-Middle Attacks</a:t>
            </a:r>
            <a:endParaRPr lang="en-IN"/>
          </a:p>
        </p:txBody>
      </p:sp>
      <p:graphicFrame>
        <p:nvGraphicFramePr>
          <p:cNvPr id="5" name="Content Placeholder 2">
            <a:extLst>
              <a:ext uri="{FF2B5EF4-FFF2-40B4-BE49-F238E27FC236}">
                <a16:creationId xmlns:a16="http://schemas.microsoft.com/office/drawing/2014/main" id="{F3E0E2D3-0A2C-8A0D-B35D-E4C4AAC06632}"/>
              </a:ext>
            </a:extLst>
          </p:cNvPr>
          <p:cNvGraphicFramePr>
            <a:graphicFrameLocks noGrp="1"/>
          </p:cNvGraphicFramePr>
          <p:nvPr>
            <p:ph idx="1"/>
            <p:extLst>
              <p:ext uri="{D42A27DB-BD31-4B8C-83A1-F6EECF244321}">
                <p14:modId xmlns:p14="http://schemas.microsoft.com/office/powerpoint/2010/main" val="1396109677"/>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734363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IN" sz="3300" kern="1200"/>
              <a:t>Denial of Service (DoS) and Distributed Denial of Service (DDoS) Attacks</a:t>
            </a:r>
            <a:endParaRPr lang="en-IN" sz="3300"/>
          </a:p>
        </p:txBody>
      </p:sp>
      <p:graphicFrame>
        <p:nvGraphicFramePr>
          <p:cNvPr id="5" name="Content Placeholder 2">
            <a:extLst>
              <a:ext uri="{FF2B5EF4-FFF2-40B4-BE49-F238E27FC236}">
                <a16:creationId xmlns:a16="http://schemas.microsoft.com/office/drawing/2014/main" id="{3791B4BC-2FB2-CCAB-3BEB-E9E8AEC34EF3}"/>
              </a:ext>
            </a:extLst>
          </p:cNvPr>
          <p:cNvGraphicFramePr>
            <a:graphicFrameLocks noGrp="1"/>
          </p:cNvGraphicFramePr>
          <p:nvPr>
            <p:ph sz="quarter" idx="13"/>
            <p:extLst>
              <p:ext uri="{D42A27DB-BD31-4B8C-83A1-F6EECF244321}">
                <p14:modId xmlns:p14="http://schemas.microsoft.com/office/powerpoint/2010/main" val="3261011250"/>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49419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Insider Attacks</a:t>
            </a:r>
            <a:endParaRPr lang="en-IN"/>
          </a:p>
        </p:txBody>
      </p:sp>
      <p:graphicFrame>
        <p:nvGraphicFramePr>
          <p:cNvPr id="5" name="Content Placeholder 2">
            <a:extLst>
              <a:ext uri="{FF2B5EF4-FFF2-40B4-BE49-F238E27FC236}">
                <a16:creationId xmlns:a16="http://schemas.microsoft.com/office/drawing/2014/main" id="{025D3C16-F6EA-7868-B539-6E6F7845BD77}"/>
              </a:ext>
            </a:extLst>
          </p:cNvPr>
          <p:cNvGraphicFramePr>
            <a:graphicFrameLocks noGrp="1"/>
          </p:cNvGraphicFramePr>
          <p:nvPr>
            <p:ph sz="quarter" idx="13"/>
            <p:extLst>
              <p:ext uri="{D42A27DB-BD31-4B8C-83A1-F6EECF244321}">
                <p14:modId xmlns:p14="http://schemas.microsoft.com/office/powerpoint/2010/main" val="549345723"/>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5564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Poorly Designed Software</a:t>
            </a:r>
            <a:endParaRPr lang="en-IN"/>
          </a:p>
        </p:txBody>
      </p:sp>
      <p:graphicFrame>
        <p:nvGraphicFramePr>
          <p:cNvPr id="5" name="Content Placeholder 2">
            <a:extLst>
              <a:ext uri="{FF2B5EF4-FFF2-40B4-BE49-F238E27FC236}">
                <a16:creationId xmlns:a16="http://schemas.microsoft.com/office/drawing/2014/main" id="{831EFB0F-E1CE-A80A-FC5F-D1BB6528380A}"/>
              </a:ext>
            </a:extLst>
          </p:cNvPr>
          <p:cNvGraphicFramePr>
            <a:graphicFrameLocks noGrp="1"/>
          </p:cNvGraphicFramePr>
          <p:nvPr>
            <p:ph idx="1"/>
            <p:extLst>
              <p:ext uri="{D42A27DB-BD31-4B8C-83A1-F6EECF244321}">
                <p14:modId xmlns:p14="http://schemas.microsoft.com/office/powerpoint/2010/main" val="4207481985"/>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293307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Social Network Security Issues</a:t>
            </a:r>
            <a:endParaRPr lang="en-IN"/>
          </a:p>
        </p:txBody>
      </p:sp>
      <p:graphicFrame>
        <p:nvGraphicFramePr>
          <p:cNvPr id="5" name="Content Placeholder 2">
            <a:extLst>
              <a:ext uri="{FF2B5EF4-FFF2-40B4-BE49-F238E27FC236}">
                <a16:creationId xmlns:a16="http://schemas.microsoft.com/office/drawing/2014/main" id="{AD9D07D1-DFFB-75DB-377E-BF9F7433D9DE}"/>
              </a:ext>
            </a:extLst>
          </p:cNvPr>
          <p:cNvGraphicFramePr>
            <a:graphicFrameLocks noGrp="1"/>
          </p:cNvGraphicFramePr>
          <p:nvPr>
            <p:ph sz="quarter" idx="13"/>
            <p:extLst>
              <p:ext uri="{D42A27DB-BD31-4B8C-83A1-F6EECF244321}">
                <p14:modId xmlns:p14="http://schemas.microsoft.com/office/powerpoint/2010/main" val="722317560"/>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191168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Mobile Platform Security Issues</a:t>
            </a:r>
            <a:endParaRPr lang="en-IN"/>
          </a:p>
        </p:txBody>
      </p:sp>
      <p:graphicFrame>
        <p:nvGraphicFramePr>
          <p:cNvPr id="5" name="Content Placeholder 2">
            <a:extLst>
              <a:ext uri="{FF2B5EF4-FFF2-40B4-BE49-F238E27FC236}">
                <a16:creationId xmlns:a16="http://schemas.microsoft.com/office/drawing/2014/main" id="{E5C87162-1206-1753-C3F4-F9F2ADC3CE45}"/>
              </a:ext>
            </a:extLst>
          </p:cNvPr>
          <p:cNvGraphicFramePr>
            <a:graphicFrameLocks noGrp="1"/>
          </p:cNvGraphicFramePr>
          <p:nvPr>
            <p:ph idx="1"/>
            <p:extLst>
              <p:ext uri="{D42A27DB-BD31-4B8C-83A1-F6EECF244321}">
                <p14:modId xmlns:p14="http://schemas.microsoft.com/office/powerpoint/2010/main" val="1695907323"/>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50907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a:cs typeface="Times New Roman" panose="02020603050405020304" pitchFamily="18" charset="0"/>
              </a:rPr>
              <a:t>Insight on Technology: Think Your Smartphone Is Secure?</a:t>
            </a:r>
            <a:endParaRPr lang="en-IN" sz="3400"/>
          </a:p>
        </p:txBody>
      </p:sp>
      <p:sp>
        <p:nvSpPr>
          <p:cNvPr id="3" name="Content Placeholder 2"/>
          <p:cNvSpPr>
            <a:spLocks noGrp="1"/>
          </p:cNvSpPr>
          <p:nvPr>
            <p:ph sz="quarter" idx="13"/>
          </p:nvPr>
        </p:nvSpPr>
        <p:spPr>
          <a:xfrm>
            <a:off x="457200" y="1556326"/>
            <a:ext cx="7971183" cy="4434275"/>
          </a:xfrm>
        </p:spPr>
        <p:txBody>
          <a:bodyPr/>
          <a:lstStyle/>
          <a:p>
            <a:pPr marL="255651" lvl="0" indent="-255651">
              <a:spcAft>
                <a:spcPct val="0"/>
              </a:spcAft>
              <a:buSzPts val="2400"/>
              <a:tabLst/>
            </a:pPr>
            <a:r>
              <a:rPr lang="en-US" kern="1200">
                <a:solidFill>
                  <a:srgbClr val="000000"/>
                </a:solidFill>
                <a:latin typeface="Arial (Body)"/>
              </a:rPr>
              <a:t>Class Discussion</a:t>
            </a:r>
          </a:p>
          <a:p>
            <a:pPr marL="741553" lvl="1" indent="-284353">
              <a:spcAft>
                <a:spcPct val="0"/>
              </a:spcAft>
              <a:buSzPts val="2400"/>
              <a:defRPr/>
            </a:pPr>
            <a:r>
              <a:rPr lang="en-US" altLang="en-US" kern="1200">
                <a:solidFill>
                  <a:srgbClr val="000000"/>
                </a:solidFill>
                <a:latin typeface="Arial (Body)"/>
              </a:rPr>
              <a:t>What types of threats do smartphones face?</a:t>
            </a:r>
          </a:p>
          <a:p>
            <a:pPr marL="741553" lvl="1" indent="-284353">
              <a:spcAft>
                <a:spcPct val="0"/>
              </a:spcAft>
              <a:buSzPts val="2400"/>
              <a:defRPr/>
            </a:pPr>
            <a:r>
              <a:rPr lang="en-US" altLang="en-US" kern="1200">
                <a:solidFill>
                  <a:srgbClr val="000000"/>
                </a:solidFill>
                <a:latin typeface="Arial (Body)"/>
              </a:rPr>
              <a:t>Are there any vulnerabilities specific to mobile devices?</a:t>
            </a:r>
          </a:p>
          <a:p>
            <a:pPr marL="741553" lvl="1" indent="-284353">
              <a:spcAft>
                <a:spcPct val="0"/>
              </a:spcAft>
              <a:buSzPts val="2400"/>
              <a:defRPr/>
            </a:pPr>
            <a:r>
              <a:rPr lang="en-US" altLang="en-US" kern="1200">
                <a:solidFill>
                  <a:srgbClr val="000000"/>
                </a:solidFill>
                <a:latin typeface="Arial (Body)"/>
              </a:rPr>
              <a:t>What qualities of apps make them a vulnerable security point in smartphone use?</a:t>
            </a:r>
          </a:p>
          <a:p>
            <a:pPr marL="741553" lvl="1" indent="-284353">
              <a:spcAft>
                <a:spcPct val="0"/>
              </a:spcAft>
              <a:buSzPts val="2400"/>
              <a:defRPr/>
            </a:pPr>
            <a:r>
              <a:rPr lang="en-US" altLang="en-US" kern="1200">
                <a:solidFill>
                  <a:srgbClr val="000000"/>
                </a:solidFill>
                <a:latin typeface="Arial (Body)"/>
              </a:rPr>
              <a:t>Are apps more or less likely to be subject to threats than traditional P</a:t>
            </a:r>
            <a:r>
              <a:rPr lang="en-US" altLang="en-US" sz="100" kern="1200">
                <a:solidFill>
                  <a:srgbClr val="000000"/>
                </a:solidFill>
                <a:latin typeface="Arial (Body)"/>
              </a:rPr>
              <a:t> </a:t>
            </a:r>
            <a:r>
              <a:rPr lang="en-US" altLang="en-US" kern="1200">
                <a:solidFill>
                  <a:srgbClr val="000000"/>
                </a:solidFill>
                <a:latin typeface="Arial (Body)"/>
              </a:rPr>
              <a:t>C software programs?</a:t>
            </a:r>
          </a:p>
        </p:txBody>
      </p:sp>
    </p:spTree>
    <p:extLst>
      <p:ext uri="{BB962C8B-B14F-4D97-AF65-F5344CB8AC3E}">
        <p14:creationId xmlns:p14="http://schemas.microsoft.com/office/powerpoint/2010/main" val="2997778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4000" kern="1200">
                <a:cs typeface="Times New Roman" panose="02020603050405020304" pitchFamily="18" charset="0"/>
              </a:rPr>
              <a:t>The Rise of the Global Cyberattack</a:t>
            </a:r>
            <a:endParaRPr lang="en-IN"/>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a:solidFill>
                  <a:srgbClr val="000000"/>
                </a:solidFill>
                <a:latin typeface="Arial (Body)"/>
              </a:rPr>
              <a:t>Class Discussion</a:t>
            </a:r>
          </a:p>
          <a:p>
            <a:pPr marL="741553" lvl="1" indent="-284353">
              <a:spcAft>
                <a:spcPct val="0"/>
              </a:spcAft>
              <a:buSzPts val="2400"/>
              <a:defRPr/>
            </a:pPr>
            <a:r>
              <a:rPr lang="en-US" kern="1200">
                <a:solidFill>
                  <a:srgbClr val="000000"/>
                </a:solidFill>
                <a:latin typeface="Arial (Body)"/>
              </a:rPr>
              <a:t>Have you or anyone you know been the subject of a cybercrime? If so, what happened?</a:t>
            </a:r>
          </a:p>
          <a:p>
            <a:pPr marL="741553" lvl="1" indent="-284353">
              <a:spcAft>
                <a:spcPct val="0"/>
              </a:spcAft>
              <a:buSzPts val="2400"/>
              <a:defRPr/>
            </a:pPr>
            <a:r>
              <a:rPr lang="en-US" kern="1200">
                <a:solidFill>
                  <a:srgbClr val="000000"/>
                </a:solidFill>
                <a:latin typeface="Arial (Body)"/>
              </a:rPr>
              <a:t>Do you think an agreement among countries akin to the Geneva Convention will be an effective deterrent for cybercrime? Why or why not?</a:t>
            </a:r>
          </a:p>
          <a:p>
            <a:pPr marL="741553" lvl="1" indent="-284353">
              <a:spcAft>
                <a:spcPct val="0"/>
              </a:spcAft>
              <a:buSzPts val="2400"/>
              <a:defRPr/>
            </a:pPr>
            <a:r>
              <a:rPr lang="en-US" kern="1200">
                <a:solidFill>
                  <a:srgbClr val="000000"/>
                </a:solidFill>
                <a:latin typeface="Arial (Body)"/>
              </a:rPr>
              <a:t>What steps have you taken to protect yourself online?</a:t>
            </a:r>
          </a:p>
        </p:txBody>
      </p:sp>
    </p:spTree>
    <p:extLst>
      <p:ext uri="{BB962C8B-B14F-4D97-AF65-F5344CB8AC3E}">
        <p14:creationId xmlns:p14="http://schemas.microsoft.com/office/powerpoint/2010/main" val="29128783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Cloud Security Issues</a:t>
            </a:r>
            <a:endParaRPr lang="en-IN"/>
          </a:p>
        </p:txBody>
      </p:sp>
      <p:graphicFrame>
        <p:nvGraphicFramePr>
          <p:cNvPr id="5" name="Content Placeholder 2">
            <a:extLst>
              <a:ext uri="{FF2B5EF4-FFF2-40B4-BE49-F238E27FC236}">
                <a16:creationId xmlns:a16="http://schemas.microsoft.com/office/drawing/2014/main" id="{4F97F71D-277D-6D89-FAF7-12A8575A2AB0}"/>
              </a:ext>
            </a:extLst>
          </p:cNvPr>
          <p:cNvGraphicFramePr>
            <a:graphicFrameLocks noGrp="1"/>
          </p:cNvGraphicFramePr>
          <p:nvPr>
            <p:ph sz="quarter" idx="13"/>
            <p:extLst>
              <p:ext uri="{D42A27DB-BD31-4B8C-83A1-F6EECF244321}">
                <p14:modId xmlns:p14="http://schemas.microsoft.com/office/powerpoint/2010/main" val="2122240299"/>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159387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IN" kern="1200"/>
              <a:t>Internet of Things Security Issues</a:t>
            </a:r>
            <a:endParaRPr lang="en-IN"/>
          </a:p>
        </p:txBody>
      </p:sp>
      <p:graphicFrame>
        <p:nvGraphicFramePr>
          <p:cNvPr id="5" name="Content Placeholder 2">
            <a:extLst>
              <a:ext uri="{FF2B5EF4-FFF2-40B4-BE49-F238E27FC236}">
                <a16:creationId xmlns:a16="http://schemas.microsoft.com/office/drawing/2014/main" id="{8E4EA77C-2868-C731-7A2D-497967B3B3C8}"/>
              </a:ext>
            </a:extLst>
          </p:cNvPr>
          <p:cNvGraphicFramePr>
            <a:graphicFrameLocks noGrp="1"/>
          </p:cNvGraphicFramePr>
          <p:nvPr>
            <p:ph idx="1"/>
            <p:extLst>
              <p:ext uri="{D42A27DB-BD31-4B8C-83A1-F6EECF244321}">
                <p14:modId xmlns:p14="http://schemas.microsoft.com/office/powerpoint/2010/main" val="947619278"/>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5197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Technology Solutions</a:t>
            </a:r>
            <a:endParaRPr lang="en-IN"/>
          </a:p>
        </p:txBody>
      </p:sp>
      <p:graphicFrame>
        <p:nvGraphicFramePr>
          <p:cNvPr id="5" name="Content Placeholder 2">
            <a:extLst>
              <a:ext uri="{FF2B5EF4-FFF2-40B4-BE49-F238E27FC236}">
                <a16:creationId xmlns:a16="http://schemas.microsoft.com/office/drawing/2014/main" id="{DC53F624-93DA-F8F9-ACCD-0B13152382B5}"/>
              </a:ext>
            </a:extLst>
          </p:cNvPr>
          <p:cNvGraphicFramePr>
            <a:graphicFrameLocks noGrp="1"/>
          </p:cNvGraphicFramePr>
          <p:nvPr>
            <p:ph sz="quarter" idx="13"/>
            <p:extLst>
              <p:ext uri="{D42A27DB-BD31-4B8C-83A1-F6EECF244321}">
                <p14:modId xmlns:p14="http://schemas.microsoft.com/office/powerpoint/2010/main" val="3035830251"/>
              </p:ext>
            </p:extLst>
          </p:nvPr>
        </p:nvGraphicFramePr>
        <p:xfrm>
          <a:off x="457200" y="1556326"/>
          <a:ext cx="8229600" cy="4434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37352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851913" cy="1097279"/>
          </a:xfrm>
        </p:spPr>
        <p:txBody>
          <a:bodyPr/>
          <a:lstStyle/>
          <a:p>
            <a:r>
              <a:rPr lang="en-IN" sz="3400" kern="1200">
                <a:cs typeface="Times New Roman" panose="02020603050405020304" pitchFamily="18" charset="0"/>
              </a:rPr>
              <a:t>Figure 4.5 Tools Available to Achieve E-commerce Security</a:t>
            </a:r>
            <a:endParaRPr lang="en-IN" sz="3400"/>
          </a:p>
        </p:txBody>
      </p:sp>
      <p:pic>
        <p:nvPicPr>
          <p:cNvPr id="4" name="Picture 3" descr="EC2020G_Fig_04-05_ToolsAvailableSiteSecurity.tif"/>
          <p:cNvPicPr>
            <a:picLocks noChangeAspect="1"/>
          </p:cNvPicPr>
          <p:nvPr/>
        </p:nvPicPr>
        <p:blipFill>
          <a:blip r:embed="rId3"/>
          <a:stretch>
            <a:fillRect/>
          </a:stretch>
        </p:blipFill>
        <p:spPr>
          <a:xfrm>
            <a:off x="1783036" y="1440614"/>
            <a:ext cx="5577928" cy="4701398"/>
          </a:xfrm>
          <a:prstGeom prst="rect">
            <a:avLst/>
          </a:prstGeom>
        </p:spPr>
      </p:pic>
    </p:spTree>
    <p:extLst>
      <p:ext uri="{BB962C8B-B14F-4D97-AF65-F5344CB8AC3E}">
        <p14:creationId xmlns:p14="http://schemas.microsoft.com/office/powerpoint/2010/main" val="3819823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735269"/>
          </a:xfrm>
        </p:spPr>
        <p:txBody>
          <a:bodyPr/>
          <a:lstStyle/>
          <a:p>
            <a:r>
              <a:rPr lang="en-US" kern="1200">
                <a:cs typeface="Times New Roman" panose="02020603050405020304" pitchFamily="18" charset="0"/>
              </a:rPr>
              <a:t>Encryption</a:t>
            </a:r>
            <a:endParaRPr lang="en-IN"/>
          </a:p>
        </p:txBody>
      </p:sp>
      <p:sp>
        <p:nvSpPr>
          <p:cNvPr id="3" name="Content Placeholder 2"/>
          <p:cNvSpPr>
            <a:spLocks noGrp="1"/>
          </p:cNvSpPr>
          <p:nvPr>
            <p:ph sz="quarter" idx="13"/>
          </p:nvPr>
        </p:nvSpPr>
        <p:spPr>
          <a:xfrm>
            <a:off x="203981" y="950640"/>
            <a:ext cx="8736037" cy="5464228"/>
          </a:xfrm>
        </p:spPr>
        <p:txBody>
          <a:bodyPr/>
          <a:lstStyle/>
          <a:p>
            <a:pPr marL="255651" lvl="0" indent="-255651">
              <a:spcAft>
                <a:spcPct val="0"/>
              </a:spcAft>
              <a:buSzPts val="2400"/>
              <a:tabLst/>
            </a:pPr>
            <a:r>
              <a:rPr lang="en-US" kern="1200">
                <a:solidFill>
                  <a:srgbClr val="000000"/>
                </a:solidFill>
                <a:latin typeface="Arial (Body)"/>
              </a:rPr>
              <a:t>Encryption</a:t>
            </a:r>
          </a:p>
          <a:p>
            <a:pPr marL="741553" lvl="1" indent="-284353">
              <a:spcAft>
                <a:spcPct val="0"/>
              </a:spcAft>
              <a:buSzPts val="2400"/>
            </a:pPr>
            <a:r>
              <a:rPr lang="en-US" kern="1200">
                <a:solidFill>
                  <a:srgbClr val="000000"/>
                </a:solidFill>
                <a:latin typeface="Arial (Body)"/>
              </a:rPr>
              <a:t>Transforms data into cipher text readable only by sender and receiver</a:t>
            </a:r>
          </a:p>
          <a:p>
            <a:pPr marL="741553" lvl="1" indent="-284353">
              <a:spcAft>
                <a:spcPct val="0"/>
              </a:spcAft>
              <a:buSzPts val="2400"/>
            </a:pPr>
            <a:r>
              <a:rPr lang="en-US" kern="1200">
                <a:solidFill>
                  <a:srgbClr val="000000"/>
                </a:solidFill>
                <a:latin typeface="Arial (Body)"/>
              </a:rPr>
              <a:t>Secures stored information and information transmission</a:t>
            </a:r>
          </a:p>
          <a:p>
            <a:pPr marL="741553" lvl="1" indent="-284353">
              <a:spcAft>
                <a:spcPct val="0"/>
              </a:spcAft>
              <a:buSzPts val="2400"/>
            </a:pPr>
            <a:r>
              <a:rPr lang="en-US" kern="1200">
                <a:solidFill>
                  <a:srgbClr val="000000"/>
                </a:solidFill>
                <a:latin typeface="Arial (Body)"/>
              </a:rPr>
              <a:t>Provides 4 of 6 key dimensions of e-commerce security:</a:t>
            </a:r>
          </a:p>
          <a:p>
            <a:pPr marL="1144778" lvl="2" indent="-230378">
              <a:spcAft>
                <a:spcPct val="0"/>
              </a:spcAft>
              <a:buSzPts val="2400"/>
            </a:pPr>
            <a:r>
              <a:rPr lang="en-US" kern="1200">
                <a:solidFill>
                  <a:srgbClr val="000000"/>
                </a:solidFill>
                <a:latin typeface="Arial (Body)"/>
              </a:rPr>
              <a:t>Message integrity – provides assurance that the message has not been altered</a:t>
            </a:r>
          </a:p>
          <a:p>
            <a:pPr marL="1144778" lvl="2" indent="-230378">
              <a:spcAft>
                <a:spcPct val="0"/>
              </a:spcAft>
              <a:buSzPts val="2400"/>
            </a:pPr>
            <a:r>
              <a:rPr lang="en-US" kern="1200">
                <a:solidFill>
                  <a:srgbClr val="000000"/>
                </a:solidFill>
                <a:latin typeface="Arial (Body)"/>
              </a:rPr>
              <a:t>Nonrepudiation – prevents the use from denying he or she sent the message</a:t>
            </a:r>
          </a:p>
          <a:p>
            <a:pPr marL="1144778" lvl="2" indent="-230378">
              <a:spcAft>
                <a:spcPct val="0"/>
              </a:spcAft>
              <a:buSzPts val="2400"/>
            </a:pPr>
            <a:r>
              <a:rPr lang="en-US" kern="1200">
                <a:solidFill>
                  <a:srgbClr val="000000"/>
                </a:solidFill>
                <a:latin typeface="Arial (Body)"/>
              </a:rPr>
              <a:t>Authentication – provides verification of the identity of the person sending the message.</a:t>
            </a:r>
          </a:p>
          <a:p>
            <a:pPr marL="1144778" lvl="2" indent="-230378">
              <a:spcAft>
                <a:spcPct val="0"/>
              </a:spcAft>
              <a:buSzPts val="2400"/>
            </a:pPr>
            <a:r>
              <a:rPr lang="en-US" kern="1200">
                <a:solidFill>
                  <a:srgbClr val="000000"/>
                </a:solidFill>
                <a:latin typeface="Arial (Body)"/>
              </a:rPr>
              <a:t>Confidentiality – gives assurance that the message was not read by others</a:t>
            </a:r>
          </a:p>
        </p:txBody>
      </p:sp>
    </p:spTree>
    <p:extLst>
      <p:ext uri="{BB962C8B-B14F-4D97-AF65-F5344CB8AC3E}">
        <p14:creationId xmlns:p14="http://schemas.microsoft.com/office/powerpoint/2010/main" val="15145193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1778"/>
            <a:ext cx="8229600" cy="1097279"/>
          </a:xfrm>
        </p:spPr>
        <p:txBody>
          <a:bodyPr anchor="b">
            <a:normAutofit/>
          </a:bodyPr>
          <a:lstStyle/>
          <a:p>
            <a:r>
              <a:rPr lang="en-US" kern="1200"/>
              <a:t>Symmetric Key Cryptography</a:t>
            </a:r>
            <a:endParaRPr lang="en-IN"/>
          </a:p>
        </p:txBody>
      </p:sp>
      <p:graphicFrame>
        <p:nvGraphicFramePr>
          <p:cNvPr id="7" name="Content Placeholder 2">
            <a:extLst>
              <a:ext uri="{FF2B5EF4-FFF2-40B4-BE49-F238E27FC236}">
                <a16:creationId xmlns:a16="http://schemas.microsoft.com/office/drawing/2014/main" id="{5D9CFCD2-98AD-BF8D-D87F-A96E39E595B7}"/>
              </a:ext>
            </a:extLst>
          </p:cNvPr>
          <p:cNvGraphicFramePr>
            <a:graphicFrameLocks noGrp="1"/>
          </p:cNvGraphicFramePr>
          <p:nvPr>
            <p:ph sz="quarter" idx="13"/>
            <p:extLst>
              <p:ext uri="{D42A27DB-BD31-4B8C-83A1-F6EECF244321}">
                <p14:modId xmlns:p14="http://schemas.microsoft.com/office/powerpoint/2010/main" val="1981907123"/>
              </p:ext>
            </p:extLst>
          </p:nvPr>
        </p:nvGraphicFramePr>
        <p:xfrm>
          <a:off x="457200" y="1153551"/>
          <a:ext cx="8229600" cy="53175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09695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881909"/>
          </a:xfrm>
        </p:spPr>
        <p:txBody>
          <a:bodyPr anchor="b">
            <a:normAutofit fontScale="90000"/>
          </a:bodyPr>
          <a:lstStyle/>
          <a:p>
            <a:r>
              <a:rPr lang="en-US" kern="1200" dirty="0"/>
              <a:t>Public (Asymmetric) Key Cryptography</a:t>
            </a:r>
            <a:endParaRPr lang="en-IN" dirty="0"/>
          </a:p>
        </p:txBody>
      </p:sp>
      <p:graphicFrame>
        <p:nvGraphicFramePr>
          <p:cNvPr id="5" name="Content Placeholder 2">
            <a:extLst>
              <a:ext uri="{FF2B5EF4-FFF2-40B4-BE49-F238E27FC236}">
                <a16:creationId xmlns:a16="http://schemas.microsoft.com/office/drawing/2014/main" id="{62581F3C-87DD-517A-B96F-71F32CB40CA7}"/>
              </a:ext>
            </a:extLst>
          </p:cNvPr>
          <p:cNvGraphicFramePr>
            <a:graphicFrameLocks noGrp="1"/>
          </p:cNvGraphicFramePr>
          <p:nvPr>
            <p:ph idx="1"/>
            <p:extLst>
              <p:ext uri="{D42A27DB-BD31-4B8C-83A1-F6EECF244321}">
                <p14:modId xmlns:p14="http://schemas.microsoft.com/office/powerpoint/2010/main" val="3409828252"/>
              </p:ext>
            </p:extLst>
          </p:nvPr>
        </p:nvGraphicFramePr>
        <p:xfrm>
          <a:off x="457200" y="1266092"/>
          <a:ext cx="8229600" cy="48173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37405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Figure 4.6 Public Key Cryptography: A Simple Case</a:t>
            </a:r>
            <a:endParaRPr lang="en-IN" sz="3400" dirty="0"/>
          </a:p>
        </p:txBody>
      </p:sp>
      <p:pic>
        <p:nvPicPr>
          <p:cNvPr id="4" name="Picture 3" descr="EC2020G_Fig_04-06_Public Key Cryptography Simple.tif"/>
          <p:cNvPicPr>
            <a:picLocks noChangeAspect="1"/>
          </p:cNvPicPr>
          <p:nvPr/>
        </p:nvPicPr>
        <p:blipFill>
          <a:blip r:embed="rId3"/>
          <a:stretch>
            <a:fillRect/>
          </a:stretch>
        </p:blipFill>
        <p:spPr>
          <a:xfrm>
            <a:off x="847136" y="1544132"/>
            <a:ext cx="7449728" cy="4459856"/>
          </a:xfrm>
          <a:prstGeom prst="rect">
            <a:avLst/>
          </a:prstGeom>
        </p:spPr>
      </p:pic>
    </p:spTree>
    <p:extLst>
      <p:ext uri="{BB962C8B-B14F-4D97-AF65-F5344CB8AC3E}">
        <p14:creationId xmlns:p14="http://schemas.microsoft.com/office/powerpoint/2010/main" val="21823379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US" kern="1200"/>
              <a:t>Securing Channels of Communication</a:t>
            </a:r>
            <a:endParaRPr lang="en-IN"/>
          </a:p>
        </p:txBody>
      </p:sp>
      <p:graphicFrame>
        <p:nvGraphicFramePr>
          <p:cNvPr id="5" name="Content Placeholder 2">
            <a:extLst>
              <a:ext uri="{FF2B5EF4-FFF2-40B4-BE49-F238E27FC236}">
                <a16:creationId xmlns:a16="http://schemas.microsoft.com/office/drawing/2014/main" id="{E270606A-2CA1-2757-B2A9-1009C4A49D7D}"/>
              </a:ext>
            </a:extLst>
          </p:cNvPr>
          <p:cNvGraphicFramePr>
            <a:graphicFrameLocks noGrp="1"/>
          </p:cNvGraphicFramePr>
          <p:nvPr>
            <p:ph idx="1"/>
            <p:extLst>
              <p:ext uri="{D42A27DB-BD31-4B8C-83A1-F6EECF244321}">
                <p14:modId xmlns:p14="http://schemas.microsoft.com/office/powerpoint/2010/main" val="1847597724"/>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48056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229600" cy="677258"/>
          </a:xfrm>
        </p:spPr>
        <p:txBody>
          <a:bodyPr anchor="b">
            <a:normAutofit/>
          </a:bodyPr>
          <a:lstStyle/>
          <a:p>
            <a:r>
              <a:rPr lang="en-US" kern="1200" dirty="0"/>
              <a:t>Protecting Networks</a:t>
            </a:r>
            <a:endParaRPr lang="en-IN" dirty="0"/>
          </a:p>
        </p:txBody>
      </p:sp>
      <p:graphicFrame>
        <p:nvGraphicFramePr>
          <p:cNvPr id="7" name="Content Placeholder 2">
            <a:extLst>
              <a:ext uri="{FF2B5EF4-FFF2-40B4-BE49-F238E27FC236}">
                <a16:creationId xmlns:a16="http://schemas.microsoft.com/office/drawing/2014/main" id="{09B520D2-E885-7BDD-43D2-ECA7DAEDB5FF}"/>
              </a:ext>
            </a:extLst>
          </p:cNvPr>
          <p:cNvGraphicFramePr>
            <a:graphicFrameLocks noGrp="1"/>
          </p:cNvGraphicFramePr>
          <p:nvPr>
            <p:ph idx="1"/>
            <p:extLst>
              <p:ext uri="{D42A27DB-BD31-4B8C-83A1-F6EECF244321}">
                <p14:modId xmlns:p14="http://schemas.microsoft.com/office/powerpoint/2010/main" val="928729764"/>
              </p:ext>
            </p:extLst>
          </p:nvPr>
        </p:nvGraphicFramePr>
        <p:xfrm>
          <a:off x="457200" y="1034144"/>
          <a:ext cx="8229600" cy="50492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87403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US"/>
              <a:t>The </a:t>
            </a:r>
            <a:r>
              <a:rPr lang="pt-BR"/>
              <a:t>E-commerce </a:t>
            </a:r>
            <a:r>
              <a:rPr lang="en-US"/>
              <a:t>Security Environment</a:t>
            </a:r>
            <a:endParaRPr lang="en-IN"/>
          </a:p>
        </p:txBody>
      </p:sp>
      <p:graphicFrame>
        <p:nvGraphicFramePr>
          <p:cNvPr id="5" name="Content Placeholder 2">
            <a:extLst>
              <a:ext uri="{FF2B5EF4-FFF2-40B4-BE49-F238E27FC236}">
                <a16:creationId xmlns:a16="http://schemas.microsoft.com/office/drawing/2014/main" id="{1A66CB2D-05F7-C9C5-ACE0-8290D0916C8D}"/>
              </a:ext>
            </a:extLst>
          </p:cNvPr>
          <p:cNvGraphicFramePr>
            <a:graphicFrameLocks noGrp="1"/>
          </p:cNvGraphicFramePr>
          <p:nvPr>
            <p:ph idx="1"/>
            <p:extLst>
              <p:ext uri="{D42A27DB-BD31-4B8C-83A1-F6EECF244321}">
                <p14:modId xmlns:p14="http://schemas.microsoft.com/office/powerpoint/2010/main" val="2142779736"/>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4811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dirty="0">
                <a:cs typeface="Times New Roman" panose="02020603050405020304" pitchFamily="18" charset="0"/>
              </a:rPr>
              <a:t>Figure 4.11 Firewalls and Proxy Servers</a:t>
            </a:r>
            <a:endParaRPr lang="en-IN" dirty="0"/>
          </a:p>
        </p:txBody>
      </p:sp>
      <p:pic>
        <p:nvPicPr>
          <p:cNvPr id="4" name="Picture 3" descr="EC2020G_Fig_04-11_Firewalls and Proxy Servers.tif"/>
          <p:cNvPicPr>
            <a:picLocks noChangeAspect="1"/>
          </p:cNvPicPr>
          <p:nvPr/>
        </p:nvPicPr>
        <p:blipFill>
          <a:blip r:embed="rId3"/>
          <a:stretch>
            <a:fillRect/>
          </a:stretch>
        </p:blipFill>
        <p:spPr>
          <a:xfrm>
            <a:off x="896841" y="1544131"/>
            <a:ext cx="7350318" cy="4287328"/>
          </a:xfrm>
          <a:prstGeom prst="rect">
            <a:avLst/>
          </a:prstGeom>
        </p:spPr>
      </p:pic>
    </p:spTree>
    <p:extLst>
      <p:ext uri="{BB962C8B-B14F-4D97-AF65-F5344CB8AC3E}">
        <p14:creationId xmlns:p14="http://schemas.microsoft.com/office/powerpoint/2010/main" val="12352409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kern="1200"/>
              <a:t>Protecting Servers and Clients</a:t>
            </a:r>
            <a:endParaRPr lang="en-IN" dirty="0"/>
          </a:p>
        </p:txBody>
      </p:sp>
      <p:graphicFrame>
        <p:nvGraphicFramePr>
          <p:cNvPr id="7" name="Content Placeholder 2">
            <a:extLst>
              <a:ext uri="{FF2B5EF4-FFF2-40B4-BE49-F238E27FC236}">
                <a16:creationId xmlns:a16="http://schemas.microsoft.com/office/drawing/2014/main" id="{34DF9089-C853-DFC9-10E3-2F061CB3B8E8}"/>
              </a:ext>
            </a:extLst>
          </p:cNvPr>
          <p:cNvGraphicFramePr>
            <a:graphicFrameLocks noGrp="1"/>
          </p:cNvGraphicFramePr>
          <p:nvPr>
            <p:ph idx="1"/>
            <p:extLst>
              <p:ext uri="{D42A27DB-BD31-4B8C-83A1-F6EECF244321}">
                <p14:modId xmlns:p14="http://schemas.microsoft.com/office/powerpoint/2010/main" val="681684959"/>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804400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IN" kern="1200"/>
              <a:t>Management Policies, Business Procedures, and Public Laws</a:t>
            </a:r>
            <a:endParaRPr lang="en-IN"/>
          </a:p>
        </p:txBody>
      </p:sp>
      <p:graphicFrame>
        <p:nvGraphicFramePr>
          <p:cNvPr id="5" name="Content Placeholder 2">
            <a:extLst>
              <a:ext uri="{FF2B5EF4-FFF2-40B4-BE49-F238E27FC236}">
                <a16:creationId xmlns:a16="http://schemas.microsoft.com/office/drawing/2014/main" id="{C8337D14-D4C2-FAF5-CE44-B526F1199633}"/>
              </a:ext>
            </a:extLst>
          </p:cNvPr>
          <p:cNvGraphicFramePr>
            <a:graphicFrameLocks noGrp="1"/>
          </p:cNvGraphicFramePr>
          <p:nvPr>
            <p:ph idx="1"/>
            <p:extLst>
              <p:ext uri="{D42A27DB-BD31-4B8C-83A1-F6EECF244321}">
                <p14:modId xmlns:p14="http://schemas.microsoft.com/office/powerpoint/2010/main" val="3352095580"/>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15822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dirty="0">
                <a:cs typeface="Times New Roman" panose="02020603050405020304" pitchFamily="18" charset="0"/>
              </a:rPr>
              <a:t>Developing an </a:t>
            </a:r>
            <a:r>
              <a:rPr lang="pt-BR" sz="3400" kern="1200" dirty="0">
                <a:cs typeface="Times New Roman" panose="02020603050405020304" pitchFamily="18" charset="0"/>
              </a:rPr>
              <a:t>E-commerce </a:t>
            </a:r>
            <a:r>
              <a:rPr lang="en-IN" sz="3400" kern="1200" dirty="0">
                <a:cs typeface="Times New Roman" panose="02020603050405020304" pitchFamily="18" charset="0"/>
              </a:rPr>
              <a:t>Security Plan: </a:t>
            </a:r>
            <a:endParaRPr lang="en-IN" sz="3400" dirty="0"/>
          </a:p>
        </p:txBody>
      </p:sp>
      <p:pic>
        <p:nvPicPr>
          <p:cNvPr id="4" name="Picture 3" descr="EC2020G_Fig_04-12_Developing an Ecommerce Security Plan.tif"/>
          <p:cNvPicPr>
            <a:picLocks noChangeAspect="1"/>
          </p:cNvPicPr>
          <p:nvPr/>
        </p:nvPicPr>
        <p:blipFill>
          <a:blip r:embed="rId3"/>
          <a:stretch>
            <a:fillRect/>
          </a:stretch>
        </p:blipFill>
        <p:spPr>
          <a:xfrm>
            <a:off x="2363638" y="1872600"/>
            <a:ext cx="4416724" cy="4664602"/>
          </a:xfrm>
          <a:prstGeom prst="rect">
            <a:avLst/>
          </a:prstGeom>
        </p:spPr>
      </p:pic>
      <p:sp>
        <p:nvSpPr>
          <p:cNvPr id="5" name="TextBox 4">
            <a:extLst>
              <a:ext uri="{FF2B5EF4-FFF2-40B4-BE49-F238E27FC236}">
                <a16:creationId xmlns:a16="http://schemas.microsoft.com/office/drawing/2014/main" id="{6C200000-C8BC-CFB8-58F7-227C21D34ABE}"/>
              </a:ext>
            </a:extLst>
          </p:cNvPr>
          <p:cNvSpPr txBox="1"/>
          <p:nvPr/>
        </p:nvSpPr>
        <p:spPr>
          <a:xfrm>
            <a:off x="457200" y="1349380"/>
            <a:ext cx="8089900" cy="400110"/>
          </a:xfrm>
          <a:prstGeom prst="rect">
            <a:avLst/>
          </a:prstGeom>
          <a:noFill/>
        </p:spPr>
        <p:txBody>
          <a:bodyPr wrap="square">
            <a:spAutoFit/>
          </a:bodyPr>
          <a:lstStyle/>
          <a:p>
            <a:r>
              <a:rPr lang="en-US" sz="2000" b="1" kern="1200" dirty="0">
                <a:solidFill>
                  <a:prstClr val="black"/>
                </a:solidFill>
              </a:rPr>
              <a:t>F</a:t>
            </a:r>
            <a:r>
              <a:rPr lang="en-US" sz="2000" b="1" i="0" u="none" strike="noStrike" kern="1200" cap="none" dirty="0">
                <a:solidFill>
                  <a:prstClr val="black"/>
                </a:solidFill>
                <a:latin typeface="Arial"/>
                <a:ea typeface="Arial"/>
                <a:cs typeface="Arial"/>
                <a:sym typeface="Arial"/>
              </a:rPr>
              <a:t>ive steps involved in building an e-commerce security plan</a:t>
            </a:r>
            <a:endParaRPr lang="en-GB" sz="2000" b="1" dirty="0"/>
          </a:p>
        </p:txBody>
      </p:sp>
    </p:spTree>
    <p:extLst>
      <p:ext uri="{BB962C8B-B14F-4D97-AF65-F5344CB8AC3E}">
        <p14:creationId xmlns:p14="http://schemas.microsoft.com/office/powerpoint/2010/main" val="30441973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573"/>
            <a:ext cx="8229600" cy="652028"/>
          </a:xfrm>
        </p:spPr>
        <p:txBody>
          <a:bodyPr/>
          <a:lstStyle/>
          <a:p>
            <a:r>
              <a:rPr lang="en-IN" sz="3400" kern="1200" dirty="0">
                <a:cs typeface="Times New Roman" panose="02020603050405020304" pitchFamily="18" charset="0"/>
              </a:rPr>
              <a:t>The Role of Laws and Public Policy</a:t>
            </a:r>
            <a:endParaRPr lang="en-IN" sz="3400" dirty="0"/>
          </a:p>
        </p:txBody>
      </p:sp>
      <p:sp>
        <p:nvSpPr>
          <p:cNvPr id="3" name="Content Placeholder 2"/>
          <p:cNvSpPr>
            <a:spLocks noGrp="1"/>
          </p:cNvSpPr>
          <p:nvPr>
            <p:ph sz="quarter" idx="13"/>
          </p:nvPr>
        </p:nvSpPr>
        <p:spPr>
          <a:xfrm>
            <a:off x="457200" y="819726"/>
            <a:ext cx="8483600" cy="5581601"/>
          </a:xfrm>
        </p:spPr>
        <p:txBody>
          <a:bodyPr/>
          <a:lstStyle/>
          <a:p>
            <a:pPr marL="255651" lvl="0" indent="-255651">
              <a:spcAft>
                <a:spcPct val="0"/>
              </a:spcAft>
              <a:tabLst/>
            </a:pPr>
            <a:r>
              <a:rPr lang="en-US" kern="1200" dirty="0">
                <a:solidFill>
                  <a:srgbClr val="000000"/>
                </a:solidFill>
                <a:latin typeface="Arial (Body)"/>
              </a:rPr>
              <a:t>Laws that give authorities tools for identifying, tracing, prosecuting cybercriminals:</a:t>
            </a:r>
          </a:p>
          <a:p>
            <a:pPr marL="741553" lvl="1" indent="-284353">
              <a:spcAft>
                <a:spcPct val="0"/>
              </a:spcAft>
            </a:pPr>
            <a:r>
              <a:rPr lang="en-US" kern="1200" dirty="0">
                <a:solidFill>
                  <a:srgbClr val="000000"/>
                </a:solidFill>
                <a:latin typeface="Arial (Body)"/>
              </a:rPr>
              <a:t>U</a:t>
            </a:r>
            <a:r>
              <a:rPr lang="en-US" sz="100" kern="1200" dirty="0">
                <a:solidFill>
                  <a:srgbClr val="000000"/>
                </a:solidFill>
                <a:latin typeface="Arial (Body)"/>
              </a:rPr>
              <a:t> </a:t>
            </a:r>
            <a:r>
              <a:rPr lang="en-US" kern="1200" dirty="0">
                <a:solidFill>
                  <a:srgbClr val="000000"/>
                </a:solidFill>
                <a:latin typeface="Arial (Body)"/>
              </a:rPr>
              <a:t>S</a:t>
            </a:r>
            <a:r>
              <a:rPr lang="en-US" sz="100" kern="1200" dirty="0">
                <a:solidFill>
                  <a:srgbClr val="000000"/>
                </a:solidFill>
                <a:latin typeface="Arial (Body)"/>
              </a:rPr>
              <a:t> </a:t>
            </a:r>
            <a:r>
              <a:rPr lang="en-US" kern="1200" dirty="0">
                <a:solidFill>
                  <a:srgbClr val="000000"/>
                </a:solidFill>
                <a:latin typeface="Arial (Body)"/>
              </a:rPr>
              <a:t>A Patriot Act, which expanded law enforcement’s investigative and surveillance powers.</a:t>
            </a:r>
          </a:p>
          <a:p>
            <a:pPr marL="741553" lvl="1" indent="-284353">
              <a:spcAft>
                <a:spcPct val="0"/>
              </a:spcAft>
            </a:pPr>
            <a:r>
              <a:rPr lang="en-US" kern="1200" dirty="0">
                <a:solidFill>
                  <a:srgbClr val="000000"/>
                </a:solidFill>
                <a:latin typeface="Arial (Body)"/>
              </a:rPr>
              <a:t>Homeland Security Act, </a:t>
            </a:r>
            <a:r>
              <a:rPr lang="en-GB" dirty="0"/>
              <a:t>preventing and responding to natural and man-made disasters.</a:t>
            </a:r>
            <a:endParaRPr lang="en-US" kern="1200" dirty="0">
              <a:solidFill>
                <a:srgbClr val="000000"/>
              </a:solidFill>
              <a:latin typeface="Arial (Body)"/>
            </a:endParaRPr>
          </a:p>
          <a:p>
            <a:pPr marL="255651" lvl="0" indent="-255651">
              <a:spcAft>
                <a:spcPct val="0"/>
              </a:spcAft>
              <a:tabLst/>
            </a:pPr>
            <a:r>
              <a:rPr lang="en-US" kern="1200" dirty="0">
                <a:solidFill>
                  <a:srgbClr val="000000"/>
                </a:solidFill>
                <a:latin typeface="Arial (Body)"/>
              </a:rPr>
              <a:t>Private and private-public cooperation</a:t>
            </a:r>
          </a:p>
          <a:p>
            <a:pPr marL="741553" lvl="1" indent="-284353">
              <a:spcAft>
                <a:spcPct val="0"/>
              </a:spcAft>
            </a:pPr>
            <a:r>
              <a:rPr lang="pt-BR" kern="1200" dirty="0" err="1">
                <a:solidFill>
                  <a:srgbClr val="000000"/>
                </a:solidFill>
                <a:latin typeface="Arial (Body)"/>
              </a:rPr>
              <a:t>U</a:t>
            </a:r>
            <a:r>
              <a:rPr lang="pt-BR" sz="100" kern="1200" dirty="0">
                <a:solidFill>
                  <a:srgbClr val="000000"/>
                </a:solidFill>
                <a:latin typeface="Arial (Body)"/>
              </a:rPr>
              <a:t> </a:t>
            </a:r>
            <a:r>
              <a:rPr lang="pt-BR" kern="1200" dirty="0">
                <a:solidFill>
                  <a:srgbClr val="000000"/>
                </a:solidFill>
                <a:latin typeface="Arial (Body)"/>
              </a:rPr>
              <a:t>S-C</a:t>
            </a:r>
            <a:r>
              <a:rPr lang="pt-BR" sz="100" kern="1200" dirty="0">
                <a:solidFill>
                  <a:srgbClr val="000000"/>
                </a:solidFill>
                <a:latin typeface="Arial (Body)"/>
              </a:rPr>
              <a:t> </a:t>
            </a:r>
            <a:r>
              <a:rPr lang="pt-BR" kern="1200" dirty="0">
                <a:solidFill>
                  <a:srgbClr val="000000"/>
                </a:solidFill>
                <a:latin typeface="Arial (Body)"/>
              </a:rPr>
              <a:t>E</a:t>
            </a:r>
            <a:r>
              <a:rPr lang="pt-BR" sz="100" kern="1200" dirty="0">
                <a:solidFill>
                  <a:srgbClr val="000000"/>
                </a:solidFill>
                <a:latin typeface="Arial (Body)"/>
              </a:rPr>
              <a:t> </a:t>
            </a:r>
            <a:r>
              <a:rPr lang="pt-BR" kern="1200" dirty="0" err="1">
                <a:solidFill>
                  <a:srgbClr val="000000"/>
                </a:solidFill>
                <a:latin typeface="Arial (Body)"/>
              </a:rPr>
              <a:t>R</a:t>
            </a:r>
            <a:r>
              <a:rPr lang="pt-BR" sz="100" kern="1200" dirty="0">
                <a:solidFill>
                  <a:srgbClr val="000000"/>
                </a:solidFill>
                <a:latin typeface="Arial (Body)"/>
              </a:rPr>
              <a:t> </a:t>
            </a:r>
            <a:r>
              <a:rPr lang="pt-BR" kern="1200" dirty="0" err="1">
                <a:solidFill>
                  <a:srgbClr val="000000"/>
                </a:solidFill>
                <a:latin typeface="Arial (Body)"/>
              </a:rPr>
              <a:t>T</a:t>
            </a:r>
            <a:r>
              <a:rPr lang="pt-BR" kern="1200" dirty="0">
                <a:solidFill>
                  <a:srgbClr val="000000"/>
                </a:solidFill>
                <a:latin typeface="Arial (Body)"/>
              </a:rPr>
              <a:t> (Computer </a:t>
            </a:r>
            <a:r>
              <a:rPr lang="pt-BR" kern="1200" dirty="0" err="1">
                <a:solidFill>
                  <a:srgbClr val="000000"/>
                </a:solidFill>
                <a:latin typeface="Arial (Body)"/>
              </a:rPr>
              <a:t>Emergency</a:t>
            </a:r>
            <a:r>
              <a:rPr lang="pt-BR" kern="1200" dirty="0">
                <a:solidFill>
                  <a:srgbClr val="000000"/>
                </a:solidFill>
                <a:latin typeface="Arial (Body)"/>
              </a:rPr>
              <a:t> </a:t>
            </a:r>
            <a:r>
              <a:rPr lang="pt-BR" kern="1200" dirty="0" err="1">
                <a:solidFill>
                  <a:srgbClr val="000000"/>
                </a:solidFill>
                <a:latin typeface="Arial (Body)"/>
              </a:rPr>
              <a:t>Readiness</a:t>
            </a:r>
            <a:r>
              <a:rPr lang="pt-BR" kern="1200" dirty="0">
                <a:solidFill>
                  <a:srgbClr val="000000"/>
                </a:solidFill>
                <a:latin typeface="Arial (Body)"/>
              </a:rPr>
              <a:t> Team)</a:t>
            </a:r>
            <a:endParaRPr lang="en-US" kern="1200" dirty="0">
              <a:solidFill>
                <a:srgbClr val="000000"/>
              </a:solidFill>
              <a:latin typeface="Arial (Body)"/>
            </a:endParaRPr>
          </a:p>
          <a:p>
            <a:pPr marL="741553" lvl="1" indent="-284353">
              <a:spcAft>
                <a:spcPct val="0"/>
              </a:spcAft>
            </a:pPr>
            <a:r>
              <a:rPr lang="en-US" kern="1200" dirty="0">
                <a:solidFill>
                  <a:srgbClr val="000000"/>
                </a:solidFill>
                <a:latin typeface="Arial (Body)"/>
              </a:rPr>
              <a:t>C</a:t>
            </a:r>
            <a:r>
              <a:rPr lang="en-US" sz="100" kern="1200" dirty="0">
                <a:solidFill>
                  <a:srgbClr val="000000"/>
                </a:solidFill>
                <a:latin typeface="Arial (Body)"/>
              </a:rPr>
              <a:t> </a:t>
            </a:r>
            <a:r>
              <a:rPr lang="en-US" kern="1200" dirty="0">
                <a:solidFill>
                  <a:srgbClr val="000000"/>
                </a:solidFill>
                <a:latin typeface="Arial (Body)"/>
              </a:rPr>
              <a:t>E</a:t>
            </a:r>
            <a:r>
              <a:rPr lang="en-US" sz="100" kern="1200" dirty="0">
                <a:solidFill>
                  <a:srgbClr val="000000"/>
                </a:solidFill>
                <a:latin typeface="Arial (Body)"/>
              </a:rPr>
              <a:t> </a:t>
            </a:r>
            <a:r>
              <a:rPr lang="en-US" kern="1200" dirty="0">
                <a:solidFill>
                  <a:srgbClr val="000000"/>
                </a:solidFill>
                <a:latin typeface="Arial (Body)"/>
              </a:rPr>
              <a:t>R</a:t>
            </a:r>
            <a:r>
              <a:rPr lang="en-US" sz="100" kern="1200" dirty="0">
                <a:solidFill>
                  <a:srgbClr val="000000"/>
                </a:solidFill>
                <a:latin typeface="Arial (Body)"/>
              </a:rPr>
              <a:t> </a:t>
            </a:r>
            <a:r>
              <a:rPr lang="en-US" kern="1200" dirty="0">
                <a:solidFill>
                  <a:srgbClr val="000000"/>
                </a:solidFill>
                <a:latin typeface="Arial (Body)"/>
              </a:rPr>
              <a:t>T Coordination Center – Monitors and tracks online criminal activity </a:t>
            </a:r>
          </a:p>
          <a:p>
            <a:pPr marL="255651" lvl="0" indent="-255651">
              <a:spcAft>
                <a:spcPct val="0"/>
              </a:spcAft>
              <a:tabLst/>
            </a:pPr>
            <a:r>
              <a:rPr lang="en-US" kern="1200" dirty="0">
                <a:solidFill>
                  <a:srgbClr val="000000"/>
                </a:solidFill>
                <a:latin typeface="Arial (Body)"/>
              </a:rPr>
              <a:t>Government policies and controls on encryption software</a:t>
            </a:r>
          </a:p>
          <a:p>
            <a:pPr marL="741553" lvl="1" indent="-284353">
              <a:spcAft>
                <a:spcPct val="0"/>
              </a:spcAft>
            </a:pPr>
            <a:r>
              <a:rPr lang="en-US" kern="1200" dirty="0">
                <a:solidFill>
                  <a:srgbClr val="000000"/>
                </a:solidFill>
                <a:latin typeface="Arial (Body)"/>
              </a:rPr>
              <a:t>O</a:t>
            </a:r>
            <a:r>
              <a:rPr lang="en-US" sz="100" kern="1200" dirty="0">
                <a:solidFill>
                  <a:srgbClr val="000000"/>
                </a:solidFill>
                <a:latin typeface="Arial (Body)"/>
              </a:rPr>
              <a:t> </a:t>
            </a:r>
            <a:r>
              <a:rPr lang="en-US" kern="1200" dirty="0">
                <a:solidFill>
                  <a:srgbClr val="000000"/>
                </a:solidFill>
                <a:latin typeface="Arial (Body)"/>
              </a:rPr>
              <a:t>E</a:t>
            </a:r>
            <a:r>
              <a:rPr lang="en-US" sz="100" kern="1200" dirty="0">
                <a:solidFill>
                  <a:srgbClr val="000000"/>
                </a:solidFill>
                <a:latin typeface="Arial (Body)"/>
              </a:rPr>
              <a:t> </a:t>
            </a:r>
            <a:r>
              <a:rPr lang="en-US" kern="1200" dirty="0">
                <a:solidFill>
                  <a:srgbClr val="000000"/>
                </a:solidFill>
                <a:latin typeface="Arial (Body)"/>
              </a:rPr>
              <a:t>C</a:t>
            </a:r>
            <a:r>
              <a:rPr lang="en-US" sz="100" kern="1200" dirty="0">
                <a:solidFill>
                  <a:srgbClr val="000000"/>
                </a:solidFill>
                <a:latin typeface="Arial (Body)"/>
              </a:rPr>
              <a:t> </a:t>
            </a:r>
            <a:r>
              <a:rPr lang="en-US" kern="1200" dirty="0">
                <a:solidFill>
                  <a:srgbClr val="000000"/>
                </a:solidFill>
                <a:latin typeface="Arial (Body)"/>
              </a:rPr>
              <a:t>D(</a:t>
            </a:r>
            <a:r>
              <a:rPr lang="en-US" sz="1800" kern="1200" dirty="0">
                <a:solidFill>
                  <a:srgbClr val="000000"/>
                </a:solidFill>
                <a:latin typeface="Arial (Body)"/>
              </a:rPr>
              <a:t>Organisation for Economic Cooperation and Development</a:t>
            </a:r>
            <a:r>
              <a:rPr lang="en-US" kern="1200" dirty="0">
                <a:solidFill>
                  <a:srgbClr val="000000"/>
                </a:solidFill>
                <a:latin typeface="Arial (Body)"/>
              </a:rPr>
              <a:t>), G7/G8, Council of Europe, </a:t>
            </a:r>
            <a:r>
              <a:rPr lang="en-US" kern="1200" dirty="0" err="1">
                <a:solidFill>
                  <a:srgbClr val="000000"/>
                </a:solidFill>
                <a:latin typeface="Arial (Body)"/>
              </a:rPr>
              <a:t>Wassener</a:t>
            </a:r>
            <a:r>
              <a:rPr lang="en-US" kern="1200" dirty="0">
                <a:solidFill>
                  <a:srgbClr val="000000"/>
                </a:solidFill>
                <a:latin typeface="Arial (Body)"/>
              </a:rPr>
              <a:t> Arrangement</a:t>
            </a:r>
          </a:p>
        </p:txBody>
      </p:sp>
    </p:spTree>
    <p:extLst>
      <p:ext uri="{BB962C8B-B14F-4D97-AF65-F5344CB8AC3E}">
        <p14:creationId xmlns:p14="http://schemas.microsoft.com/office/powerpoint/2010/main" val="28176866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kern="1200">
                <a:cs typeface="Times New Roman" panose="02020603050405020304" pitchFamily="18" charset="0"/>
              </a:rPr>
              <a:t>E-commerce </a:t>
            </a:r>
            <a:r>
              <a:rPr lang="en-US" kern="1200">
                <a:cs typeface="Times New Roman" panose="02020603050405020304" pitchFamily="18" charset="0"/>
              </a:rPr>
              <a:t>Payment Systems</a:t>
            </a:r>
            <a:endParaRPr lang="en-IN"/>
          </a:p>
        </p:txBody>
      </p:sp>
      <p:sp>
        <p:nvSpPr>
          <p:cNvPr id="3" name="Content Placeholder 2"/>
          <p:cNvSpPr>
            <a:spLocks noGrp="1"/>
          </p:cNvSpPr>
          <p:nvPr>
            <p:ph sz="quarter" idx="13"/>
          </p:nvPr>
        </p:nvSpPr>
        <p:spPr/>
        <p:txBody>
          <a:bodyPr/>
          <a:lstStyle/>
          <a:p>
            <a:pPr marL="255651" lvl="0" indent="-255651">
              <a:spcAft>
                <a:spcPct val="0"/>
              </a:spcAft>
              <a:buSzPts val="2400"/>
              <a:tabLst/>
            </a:pPr>
            <a:r>
              <a:rPr lang="en-US" kern="1200" dirty="0">
                <a:solidFill>
                  <a:srgbClr val="000000"/>
                </a:solidFill>
                <a:latin typeface="Arial (Body)"/>
              </a:rPr>
              <a:t>In U.S., credit and debit cards are primary online payment methods</a:t>
            </a:r>
          </a:p>
          <a:p>
            <a:pPr marL="255651" lvl="0" indent="-255651">
              <a:spcAft>
                <a:spcPct val="0"/>
              </a:spcAft>
              <a:buSzPts val="2400"/>
              <a:tabLst/>
            </a:pPr>
            <a:r>
              <a:rPr lang="en-US" kern="1200" dirty="0">
                <a:solidFill>
                  <a:srgbClr val="000000"/>
                </a:solidFill>
                <a:latin typeface="Arial (Body)"/>
              </a:rPr>
              <a:t>Other countries have different systems</a:t>
            </a:r>
          </a:p>
          <a:p>
            <a:pPr marL="255651" lvl="0" indent="-255651">
              <a:spcAft>
                <a:spcPct val="0"/>
              </a:spcAft>
              <a:buSzPts val="2400"/>
              <a:tabLst/>
            </a:pPr>
            <a:r>
              <a:rPr lang="en-US" kern="1200" dirty="0">
                <a:solidFill>
                  <a:srgbClr val="000000"/>
                </a:solidFill>
                <a:latin typeface="Arial (Body)"/>
              </a:rPr>
              <a:t>Limitations of online credit card payment</a:t>
            </a:r>
          </a:p>
          <a:p>
            <a:pPr marL="741553" lvl="1" indent="-284353">
              <a:spcAft>
                <a:spcPct val="0"/>
              </a:spcAft>
              <a:buSzPts val="2400"/>
            </a:pPr>
            <a:r>
              <a:rPr lang="en-US" kern="1200" dirty="0">
                <a:solidFill>
                  <a:srgbClr val="000000"/>
                </a:solidFill>
                <a:latin typeface="Arial (Body)"/>
              </a:rPr>
              <a:t>Security, merchant risk</a:t>
            </a:r>
          </a:p>
          <a:p>
            <a:pPr marL="741553" lvl="1" indent="-284353">
              <a:spcAft>
                <a:spcPct val="0"/>
              </a:spcAft>
              <a:buSzPts val="2400"/>
            </a:pPr>
            <a:r>
              <a:rPr lang="en-US" kern="1200" dirty="0">
                <a:solidFill>
                  <a:srgbClr val="000000"/>
                </a:solidFill>
                <a:latin typeface="Arial (Body)"/>
              </a:rPr>
              <a:t>Administrative and transaction costs</a:t>
            </a:r>
          </a:p>
          <a:p>
            <a:pPr marL="741553" lvl="1" indent="-284353">
              <a:spcAft>
                <a:spcPct val="0"/>
              </a:spcAft>
              <a:buSzPts val="2400"/>
            </a:pPr>
            <a:r>
              <a:rPr lang="en-US" kern="1200" dirty="0">
                <a:solidFill>
                  <a:srgbClr val="000000"/>
                </a:solidFill>
                <a:latin typeface="Arial (Body)"/>
              </a:rPr>
              <a:t>Social equity – not very democratic, even though they seem ubiquitous. Millions of young adults do not have credit cards and millions of others who cannot afford cards</a:t>
            </a:r>
          </a:p>
        </p:txBody>
      </p:sp>
    </p:spTree>
    <p:extLst>
      <p:ext uri="{BB962C8B-B14F-4D97-AF65-F5344CB8AC3E}">
        <p14:creationId xmlns:p14="http://schemas.microsoft.com/office/powerpoint/2010/main" val="29696894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a:cs typeface="Times New Roman" panose="02020603050405020304" pitchFamily="18" charset="0"/>
              </a:rPr>
              <a:t>Alternative Online Payment Systems</a:t>
            </a:r>
            <a:endParaRPr lang="en-IN"/>
          </a:p>
        </p:txBody>
      </p:sp>
      <p:sp>
        <p:nvSpPr>
          <p:cNvPr id="3" name="Content Placeholder 2"/>
          <p:cNvSpPr>
            <a:spLocks noGrp="1"/>
          </p:cNvSpPr>
          <p:nvPr>
            <p:ph sz="quarter" idx="13"/>
          </p:nvPr>
        </p:nvSpPr>
        <p:spPr>
          <a:xfrm>
            <a:off x="457200" y="1556326"/>
            <a:ext cx="7971183" cy="4730174"/>
          </a:xfrm>
        </p:spPr>
        <p:txBody>
          <a:bodyPr/>
          <a:lstStyle/>
          <a:p>
            <a:pPr marL="255651" lvl="0" indent="-255651">
              <a:spcAft>
                <a:spcPct val="0"/>
              </a:spcAft>
              <a:buSzPts val="2400"/>
              <a:tabLst/>
            </a:pPr>
            <a:r>
              <a:rPr lang="en-US" altLang="en-US" kern="1200" dirty="0">
                <a:solidFill>
                  <a:srgbClr val="000000"/>
                </a:solidFill>
                <a:latin typeface="Arial (Body)"/>
              </a:rPr>
              <a:t>Online stored value systems:</a:t>
            </a:r>
          </a:p>
          <a:p>
            <a:pPr marL="741553" lvl="1" indent="-284353">
              <a:spcAft>
                <a:spcPct val="0"/>
              </a:spcAft>
              <a:buSzPts val="2400"/>
            </a:pPr>
            <a:r>
              <a:rPr lang="en-US" altLang="en-US" kern="1200" dirty="0">
                <a:solidFill>
                  <a:srgbClr val="000000"/>
                </a:solidFill>
                <a:latin typeface="Arial (Body)"/>
              </a:rPr>
              <a:t>Based on value stored in a consumer</a:t>
            </a:r>
            <a:r>
              <a:rPr lang="en-IN" altLang="ja-JP" kern="1200" dirty="0">
                <a:solidFill>
                  <a:srgbClr val="000000"/>
                </a:solidFill>
                <a:latin typeface="Arial (Body)"/>
              </a:rPr>
              <a:t>’</a:t>
            </a:r>
            <a:r>
              <a:rPr lang="en-US" altLang="ja-JP" kern="1200" dirty="0">
                <a:solidFill>
                  <a:srgbClr val="000000"/>
                </a:solidFill>
                <a:latin typeface="Arial (Body)"/>
              </a:rPr>
              <a:t>s bank, checking, or credit card account</a:t>
            </a:r>
          </a:p>
          <a:p>
            <a:pPr marL="741553" lvl="1" indent="-284353">
              <a:spcAft>
                <a:spcPct val="0"/>
              </a:spcAft>
              <a:buSzPts val="2400"/>
            </a:pPr>
            <a:r>
              <a:rPr lang="en-US" altLang="en-US" kern="1200" dirty="0">
                <a:solidFill>
                  <a:srgbClr val="000000"/>
                </a:solidFill>
                <a:latin typeface="Arial (Body)"/>
              </a:rPr>
              <a:t>Example: PayPal</a:t>
            </a:r>
          </a:p>
          <a:p>
            <a:pPr marL="255651" lvl="0" indent="-255651">
              <a:spcAft>
                <a:spcPct val="0"/>
              </a:spcAft>
              <a:buSzPts val="2400"/>
              <a:tabLst/>
            </a:pPr>
            <a:r>
              <a:rPr lang="en-US" altLang="en-US" kern="1200" dirty="0">
                <a:solidFill>
                  <a:srgbClr val="000000"/>
                </a:solidFill>
                <a:latin typeface="Arial (Body)"/>
              </a:rPr>
              <a:t>Other alternatives:</a:t>
            </a:r>
          </a:p>
          <a:p>
            <a:pPr marL="741553" lvl="1" indent="-284353">
              <a:spcAft>
                <a:spcPct val="0"/>
              </a:spcAft>
              <a:buSzPts val="2400"/>
            </a:pPr>
            <a:r>
              <a:rPr lang="en-US" dirty="0"/>
              <a:t>Amazon Pay</a:t>
            </a:r>
          </a:p>
          <a:p>
            <a:pPr marL="741553" lvl="1" indent="-284353">
              <a:spcAft>
                <a:spcPct val="0"/>
              </a:spcAft>
              <a:buSzPts val="2400"/>
            </a:pPr>
            <a:r>
              <a:rPr lang="en-US" altLang="en-US" kern="1200" dirty="0">
                <a:solidFill>
                  <a:srgbClr val="000000"/>
                </a:solidFill>
                <a:latin typeface="Arial (Body)"/>
              </a:rPr>
              <a:t>Visa Checkout, Mastercard’s </a:t>
            </a:r>
            <a:r>
              <a:rPr lang="en-US" altLang="en-US" kern="1200" dirty="0" err="1">
                <a:solidFill>
                  <a:srgbClr val="000000"/>
                </a:solidFill>
                <a:latin typeface="Arial (Body)"/>
              </a:rPr>
              <a:t>MasterPass</a:t>
            </a:r>
            <a:endParaRPr lang="en-US" altLang="en-US" kern="1200" dirty="0">
              <a:solidFill>
                <a:srgbClr val="000000"/>
              </a:solidFill>
              <a:latin typeface="Arial (Body)"/>
            </a:endParaRPr>
          </a:p>
          <a:p>
            <a:pPr marL="741553" lvl="1" indent="-284353">
              <a:spcAft>
                <a:spcPct val="0"/>
              </a:spcAft>
              <a:buSzPts val="2400"/>
            </a:pPr>
            <a:r>
              <a:rPr lang="en-US" altLang="en-US" kern="1200" dirty="0" err="1">
                <a:solidFill>
                  <a:srgbClr val="000000"/>
                </a:solidFill>
                <a:latin typeface="Arial (Body)"/>
              </a:rPr>
              <a:t>Dwolla</a:t>
            </a:r>
            <a:r>
              <a:rPr lang="en-US" altLang="en-US" kern="1200" dirty="0">
                <a:solidFill>
                  <a:srgbClr val="000000"/>
                </a:solidFill>
                <a:latin typeface="Arial (Body)"/>
              </a:rPr>
              <a:t> – a payment service that transfers money from a customer’s bank account to firms they want to pay without using the major credit card processing systems.</a:t>
            </a:r>
          </a:p>
        </p:txBody>
      </p:sp>
    </p:spTree>
    <p:extLst>
      <p:ext uri="{BB962C8B-B14F-4D97-AF65-F5344CB8AC3E}">
        <p14:creationId xmlns:p14="http://schemas.microsoft.com/office/powerpoint/2010/main" val="23585597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a:cs typeface="Times New Roman" panose="02020603050405020304" pitchFamily="18" charset="0"/>
              </a:rPr>
              <a:t>Mobile Payment Systems</a:t>
            </a:r>
            <a:endParaRPr lang="en-IN"/>
          </a:p>
        </p:txBody>
      </p:sp>
      <p:sp>
        <p:nvSpPr>
          <p:cNvPr id="3" name="Content Placeholder 2"/>
          <p:cNvSpPr>
            <a:spLocks noGrp="1"/>
          </p:cNvSpPr>
          <p:nvPr>
            <p:ph sz="quarter" idx="13"/>
          </p:nvPr>
        </p:nvSpPr>
        <p:spPr>
          <a:xfrm>
            <a:off x="457200" y="1556326"/>
            <a:ext cx="8229600" cy="4625813"/>
          </a:xfrm>
        </p:spPr>
        <p:txBody>
          <a:bodyPr/>
          <a:lstStyle/>
          <a:p>
            <a:pPr marL="255651" lvl="0" indent="-255651">
              <a:spcAft>
                <a:spcPct val="0"/>
              </a:spcAft>
              <a:buSzPts val="2400"/>
              <a:tabLst/>
            </a:pPr>
            <a:r>
              <a:rPr lang="en-US" altLang="en-US" kern="1200">
                <a:solidFill>
                  <a:srgbClr val="000000"/>
                </a:solidFill>
                <a:latin typeface="Arial (Body)"/>
              </a:rPr>
              <a:t>Use of mobile phones as payment devices</a:t>
            </a:r>
          </a:p>
          <a:p>
            <a:pPr marL="741553" lvl="1" indent="-284353">
              <a:spcAft>
                <a:spcPct val="0"/>
              </a:spcAft>
              <a:buSzPts val="2400"/>
            </a:pPr>
            <a:r>
              <a:rPr lang="en-US" altLang="en-US" kern="1200">
                <a:solidFill>
                  <a:srgbClr val="000000"/>
                </a:solidFill>
                <a:latin typeface="Arial (Body)"/>
              </a:rPr>
              <a:t>Established in Europe and Asia</a:t>
            </a:r>
          </a:p>
          <a:p>
            <a:pPr marL="741553" lvl="1" indent="-284353">
              <a:spcAft>
                <a:spcPct val="0"/>
              </a:spcAft>
              <a:buSzPts val="2400"/>
            </a:pPr>
            <a:r>
              <a:rPr lang="en-US" altLang="en-US" kern="1200">
                <a:solidFill>
                  <a:srgbClr val="000000"/>
                </a:solidFill>
                <a:latin typeface="Arial (Body)"/>
              </a:rPr>
              <a:t>Expanding in United States</a:t>
            </a:r>
          </a:p>
          <a:p>
            <a:pPr marL="255600" lvl="0">
              <a:spcAft>
                <a:spcPct val="0"/>
              </a:spcAft>
              <a:buSzPts val="2400"/>
              <a:tabLst/>
            </a:pPr>
            <a:r>
              <a:rPr lang="en-US" altLang="en-US" kern="1200">
                <a:solidFill>
                  <a:srgbClr val="000000"/>
                </a:solidFill>
                <a:latin typeface="Arial (Body)"/>
              </a:rPr>
              <a:t>Near field communication (N</a:t>
            </a:r>
            <a:r>
              <a:rPr lang="en-US" altLang="en-US" sz="100" kern="1200">
                <a:solidFill>
                  <a:srgbClr val="000000"/>
                </a:solidFill>
                <a:latin typeface="Arial (Body)"/>
              </a:rPr>
              <a:t> </a:t>
            </a:r>
            <a:r>
              <a:rPr lang="en-US" altLang="en-US" kern="1200">
                <a:solidFill>
                  <a:srgbClr val="000000"/>
                </a:solidFill>
                <a:latin typeface="Arial (Body)"/>
              </a:rPr>
              <a:t>F</a:t>
            </a:r>
            <a:r>
              <a:rPr lang="en-US" altLang="en-US" sz="100" kern="1200">
                <a:solidFill>
                  <a:srgbClr val="000000"/>
                </a:solidFill>
                <a:latin typeface="Arial (Body)"/>
              </a:rPr>
              <a:t> </a:t>
            </a:r>
            <a:r>
              <a:rPr lang="en-US" altLang="en-US" kern="1200">
                <a:solidFill>
                  <a:srgbClr val="000000"/>
                </a:solidFill>
                <a:latin typeface="Arial (Body)"/>
              </a:rPr>
              <a:t>C)</a:t>
            </a:r>
          </a:p>
          <a:p>
            <a:pPr marL="255600"/>
            <a:r>
              <a:rPr lang="en-US"/>
              <a:t>Different types of mobile wallets</a:t>
            </a:r>
          </a:p>
          <a:p>
            <a:pPr lvl="1"/>
            <a:r>
              <a:rPr lang="en-US"/>
              <a:t>Universal proximity mobile wallets, such as Apple Pay, Google Pay, Samsung Pay, PayPal Mobile</a:t>
            </a:r>
          </a:p>
          <a:p>
            <a:pPr lvl="1"/>
            <a:r>
              <a:rPr lang="en-US"/>
              <a:t>Branded store proximity wallets, offered by Walmart, Target, Starbucks, others</a:t>
            </a:r>
          </a:p>
          <a:p>
            <a:pPr lvl="1"/>
            <a:r>
              <a:rPr lang="en-US"/>
              <a:t>P2P mobile payment apps, such as </a:t>
            </a:r>
            <a:r>
              <a:rPr lang="en-US" err="1"/>
              <a:t>Zelle</a:t>
            </a:r>
            <a:r>
              <a:rPr lang="en-US"/>
              <a:t>, </a:t>
            </a:r>
            <a:r>
              <a:rPr lang="en-US" err="1"/>
              <a:t>Venmo</a:t>
            </a:r>
            <a:endParaRPr lang="en-US" altLang="en-US" kern="1200">
              <a:solidFill>
                <a:srgbClr val="000000"/>
              </a:solidFill>
              <a:latin typeface="Arial (Body)"/>
            </a:endParaRPr>
          </a:p>
        </p:txBody>
      </p:sp>
    </p:spTree>
    <p:extLst>
      <p:ext uri="{BB962C8B-B14F-4D97-AF65-F5344CB8AC3E}">
        <p14:creationId xmlns:p14="http://schemas.microsoft.com/office/powerpoint/2010/main" val="8332365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805709"/>
          </a:xfrm>
        </p:spPr>
        <p:txBody>
          <a:bodyPr/>
          <a:lstStyle/>
          <a:p>
            <a:r>
              <a:rPr lang="en-US" dirty="0"/>
              <a:t>Blockchain</a:t>
            </a:r>
            <a:endParaRPr lang="en-IN" dirty="0"/>
          </a:p>
        </p:txBody>
      </p:sp>
      <p:sp>
        <p:nvSpPr>
          <p:cNvPr id="3" name="Content Placeholder 2"/>
          <p:cNvSpPr>
            <a:spLocks noGrp="1"/>
          </p:cNvSpPr>
          <p:nvPr>
            <p:ph sz="quarter" idx="13"/>
          </p:nvPr>
        </p:nvSpPr>
        <p:spPr>
          <a:xfrm>
            <a:off x="457200" y="1318542"/>
            <a:ext cx="8418443" cy="4960338"/>
          </a:xfrm>
        </p:spPr>
        <p:txBody>
          <a:bodyPr/>
          <a:lstStyle/>
          <a:p>
            <a:r>
              <a:rPr lang="en-US" sz="2000" dirty="0"/>
              <a:t>Blockchain</a:t>
            </a:r>
          </a:p>
          <a:p>
            <a:pPr lvl="1"/>
            <a:r>
              <a:rPr lang="en-US" sz="2000" dirty="0"/>
              <a:t>Enables organizations to create and verify transactions nearly instantaneously using a distributed P2P database (distributed ledger)</a:t>
            </a:r>
          </a:p>
          <a:p>
            <a:r>
              <a:rPr lang="en-US" sz="2000" dirty="0"/>
              <a:t>Benefits:</a:t>
            </a:r>
          </a:p>
          <a:p>
            <a:pPr lvl="1"/>
            <a:r>
              <a:rPr lang="en-US" sz="2000" dirty="0"/>
              <a:t>Reduces costs of verifying users, validating transactions, and risks of storing and processing transaction information</a:t>
            </a:r>
          </a:p>
          <a:p>
            <a:pPr lvl="1"/>
            <a:r>
              <a:rPr lang="en-US" sz="2000" dirty="0"/>
              <a:t>Transactions cannot be altered retroactively and therefore are more secure</a:t>
            </a:r>
          </a:p>
          <a:p>
            <a:r>
              <a:rPr lang="en-US" sz="2000" dirty="0"/>
              <a:t>Foundation technology for cryptocurrencies and supply chain management, as well as potential applications in financial services and healthcare industries</a:t>
            </a:r>
          </a:p>
        </p:txBody>
      </p:sp>
    </p:spTree>
    <p:extLst>
      <p:ext uri="{BB962C8B-B14F-4D97-AF65-F5344CB8AC3E}">
        <p14:creationId xmlns:p14="http://schemas.microsoft.com/office/powerpoint/2010/main" val="3375577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kern="1200">
                <a:cs typeface="Times New Roman" panose="02020603050405020304" pitchFamily="18" charset="0"/>
              </a:rPr>
              <a:t>Figure 4.16 </a:t>
            </a:r>
            <a:r>
              <a:rPr lang="en-US"/>
              <a:t>How Blockchain Works</a:t>
            </a:r>
            <a:endParaRPr lang="en-IN"/>
          </a:p>
        </p:txBody>
      </p:sp>
      <p:pic>
        <p:nvPicPr>
          <p:cNvPr id="4" name="Picture 3" descr="EC2020G_Fig_04-16_HowBlockChainWorks.tif"/>
          <p:cNvPicPr>
            <a:picLocks noChangeAspect="1"/>
          </p:cNvPicPr>
          <p:nvPr/>
        </p:nvPicPr>
        <p:blipFill>
          <a:blip r:embed="rId3"/>
          <a:stretch>
            <a:fillRect/>
          </a:stretch>
        </p:blipFill>
        <p:spPr>
          <a:xfrm>
            <a:off x="2104844" y="1615644"/>
            <a:ext cx="4934312" cy="4523868"/>
          </a:xfrm>
          <a:prstGeom prst="rect">
            <a:avLst/>
          </a:prstGeom>
        </p:spPr>
      </p:pic>
    </p:spTree>
    <p:extLst>
      <p:ext uri="{BB962C8B-B14F-4D97-AF65-F5344CB8AC3E}">
        <p14:creationId xmlns:p14="http://schemas.microsoft.com/office/powerpoint/2010/main" val="837589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page1image6799360">
            <a:extLst>
              <a:ext uri="{FF2B5EF4-FFF2-40B4-BE49-F238E27FC236}">
                <a16:creationId xmlns:a16="http://schemas.microsoft.com/office/drawing/2014/main" id="{171C073F-D68C-1119-8B96-22877FB94E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0"/>
            <a:ext cx="88582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8571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Cryptocurrencies</a:t>
            </a:r>
            <a:endParaRPr lang="en-IN"/>
          </a:p>
        </p:txBody>
      </p:sp>
      <p:sp>
        <p:nvSpPr>
          <p:cNvPr id="3" name="Content Placeholder 2"/>
          <p:cNvSpPr>
            <a:spLocks noGrp="1"/>
          </p:cNvSpPr>
          <p:nvPr>
            <p:ph sz="quarter" idx="13"/>
          </p:nvPr>
        </p:nvSpPr>
        <p:spPr/>
        <p:txBody>
          <a:bodyPr/>
          <a:lstStyle/>
          <a:p>
            <a:r>
              <a:rPr lang="en-US" sz="2000"/>
              <a:t>Use </a:t>
            </a:r>
            <a:r>
              <a:rPr lang="en-US" sz="2000" err="1"/>
              <a:t>blockchain</a:t>
            </a:r>
            <a:r>
              <a:rPr lang="en-US" sz="2000"/>
              <a:t> technology and cryptography to create a purely digital medium of exchange</a:t>
            </a:r>
          </a:p>
          <a:p>
            <a:r>
              <a:rPr lang="en-US" sz="2000"/>
              <a:t>Bitcoin the most prominent example</a:t>
            </a:r>
          </a:p>
          <a:p>
            <a:pPr lvl="1"/>
            <a:r>
              <a:rPr lang="en-US" sz="2000"/>
              <a:t>Value of Bitcoins have widely fluctuated</a:t>
            </a:r>
          </a:p>
          <a:p>
            <a:pPr lvl="1"/>
            <a:r>
              <a:rPr lang="en-US" sz="2000"/>
              <a:t>Major issues with theft and fraud</a:t>
            </a:r>
          </a:p>
          <a:p>
            <a:pPr lvl="1"/>
            <a:r>
              <a:rPr lang="en-US" sz="2000"/>
              <a:t>Some governments have banned Bitcoin, although it is gaining acceptance in the U.S.</a:t>
            </a:r>
          </a:p>
          <a:p>
            <a:r>
              <a:rPr lang="en-US" sz="2000"/>
              <a:t>Other cryptocurrencies (altcoins) include </a:t>
            </a:r>
            <a:r>
              <a:rPr lang="en-US" sz="2000" err="1"/>
              <a:t>Ethereum</a:t>
            </a:r>
            <a:r>
              <a:rPr lang="en-US" sz="2000"/>
              <a:t>/Ether, Ripple, </a:t>
            </a:r>
            <a:r>
              <a:rPr lang="en-US" sz="2000" err="1"/>
              <a:t>Litecoin</a:t>
            </a:r>
            <a:r>
              <a:rPr lang="en-US" sz="2000"/>
              <a:t> and </a:t>
            </a:r>
            <a:r>
              <a:rPr lang="en-US" sz="2000" err="1"/>
              <a:t>Monero</a:t>
            </a:r>
            <a:endParaRPr lang="en-US" sz="2000"/>
          </a:p>
          <a:p>
            <a:r>
              <a:rPr lang="en-US" sz="2000"/>
              <a:t>Initial coin offerings (I</a:t>
            </a:r>
            <a:r>
              <a:rPr lang="en-US" sz="100"/>
              <a:t> </a:t>
            </a:r>
            <a:r>
              <a:rPr lang="en-US" sz="2000"/>
              <a:t>C</a:t>
            </a:r>
            <a:r>
              <a:rPr lang="en-US" sz="100"/>
              <a:t> </a:t>
            </a:r>
            <a:r>
              <a:rPr lang="en-US" sz="2000" err="1"/>
              <a:t>Os</a:t>
            </a:r>
            <a:r>
              <a:rPr lang="en-US" sz="2000"/>
              <a:t>) being used by some startups to raise capital</a:t>
            </a:r>
          </a:p>
        </p:txBody>
      </p:sp>
    </p:spTree>
    <p:extLst>
      <p:ext uri="{BB962C8B-B14F-4D97-AF65-F5344CB8AC3E}">
        <p14:creationId xmlns:p14="http://schemas.microsoft.com/office/powerpoint/2010/main" val="27053353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kern="1200">
                <a:cs typeface="Times New Roman" panose="02020603050405020304" pitchFamily="18" charset="0"/>
              </a:rPr>
              <a:t>Electronic Billing Presentment and Payment (E</a:t>
            </a:r>
            <a:r>
              <a:rPr lang="en-IN" sz="100" kern="1200">
                <a:cs typeface="Times New Roman" panose="02020603050405020304" pitchFamily="18" charset="0"/>
              </a:rPr>
              <a:t> </a:t>
            </a:r>
            <a:r>
              <a:rPr lang="en-IN" sz="3400" kern="1200">
                <a:cs typeface="Times New Roman" panose="02020603050405020304" pitchFamily="18" charset="0"/>
              </a:rPr>
              <a:t>B</a:t>
            </a:r>
            <a:r>
              <a:rPr lang="en-IN" sz="100" kern="1200">
                <a:cs typeface="Times New Roman" panose="02020603050405020304" pitchFamily="18" charset="0"/>
              </a:rPr>
              <a:t> </a:t>
            </a:r>
            <a:r>
              <a:rPr lang="en-IN" sz="3400" kern="1200">
                <a:cs typeface="Times New Roman" panose="02020603050405020304" pitchFamily="18" charset="0"/>
              </a:rPr>
              <a:t>P</a:t>
            </a:r>
            <a:r>
              <a:rPr lang="en-IN" sz="100" kern="1200">
                <a:cs typeface="Times New Roman" panose="02020603050405020304" pitchFamily="18" charset="0"/>
              </a:rPr>
              <a:t> </a:t>
            </a:r>
            <a:r>
              <a:rPr lang="en-IN" sz="3400" kern="1200">
                <a:cs typeface="Times New Roman" panose="02020603050405020304" pitchFamily="18" charset="0"/>
              </a:rPr>
              <a:t>P)</a:t>
            </a:r>
            <a:endParaRPr lang="en-IN" sz="3400"/>
          </a:p>
        </p:txBody>
      </p:sp>
      <p:sp>
        <p:nvSpPr>
          <p:cNvPr id="3" name="Content Placeholder 2"/>
          <p:cNvSpPr>
            <a:spLocks noGrp="1"/>
          </p:cNvSpPr>
          <p:nvPr>
            <p:ph sz="quarter" idx="13"/>
          </p:nvPr>
        </p:nvSpPr>
        <p:spPr>
          <a:xfrm>
            <a:off x="457200" y="1556326"/>
            <a:ext cx="8388626" cy="4434275"/>
          </a:xfrm>
        </p:spPr>
        <p:txBody>
          <a:bodyPr/>
          <a:lstStyle/>
          <a:p>
            <a:pPr marL="255651" lvl="0" indent="-255651">
              <a:spcAft>
                <a:spcPct val="0"/>
              </a:spcAft>
              <a:buSzPts val="2400"/>
              <a:tabLst/>
            </a:pPr>
            <a:r>
              <a:rPr lang="en-US" kern="1200" dirty="0">
                <a:solidFill>
                  <a:srgbClr val="000000"/>
                </a:solidFill>
                <a:latin typeface="Arial (Body)"/>
              </a:rPr>
              <a:t>Online payment systems for monthly bills</a:t>
            </a:r>
          </a:p>
          <a:p>
            <a:pPr marL="255651" lvl="0" indent="-255651">
              <a:spcAft>
                <a:spcPct val="0"/>
              </a:spcAft>
              <a:buSzPts val="2400"/>
              <a:tabLst/>
            </a:pPr>
            <a:r>
              <a:rPr lang="en-US" kern="1200" dirty="0">
                <a:solidFill>
                  <a:srgbClr val="000000"/>
                </a:solidFill>
                <a:latin typeface="Arial (Body)"/>
              </a:rPr>
              <a:t>Four E</a:t>
            </a:r>
            <a:r>
              <a:rPr lang="en-US" sz="100" kern="1200" dirty="0">
                <a:solidFill>
                  <a:srgbClr val="000000"/>
                </a:solidFill>
                <a:latin typeface="Arial (Body)"/>
              </a:rPr>
              <a:t> </a:t>
            </a:r>
            <a:r>
              <a:rPr lang="en-US" kern="1200" dirty="0">
                <a:solidFill>
                  <a:srgbClr val="000000"/>
                </a:solidFill>
                <a:latin typeface="Arial (Body)"/>
              </a:rPr>
              <a:t>B</a:t>
            </a:r>
            <a:r>
              <a:rPr lang="en-US" sz="100" kern="1200" dirty="0">
                <a:solidFill>
                  <a:srgbClr val="000000"/>
                </a:solidFill>
                <a:latin typeface="Arial (Body)"/>
              </a:rPr>
              <a:t> </a:t>
            </a:r>
            <a:r>
              <a:rPr lang="en-US" kern="1200" dirty="0">
                <a:solidFill>
                  <a:srgbClr val="000000"/>
                </a:solidFill>
                <a:latin typeface="Arial (Body)"/>
              </a:rPr>
              <a:t>P</a:t>
            </a:r>
            <a:r>
              <a:rPr lang="en-US" sz="100" kern="1200" dirty="0">
                <a:solidFill>
                  <a:srgbClr val="000000"/>
                </a:solidFill>
                <a:latin typeface="Arial (Body)"/>
              </a:rPr>
              <a:t> </a:t>
            </a:r>
            <a:r>
              <a:rPr lang="en-US" kern="1200" dirty="0">
                <a:solidFill>
                  <a:srgbClr val="000000"/>
                </a:solidFill>
                <a:latin typeface="Arial (Body)"/>
              </a:rPr>
              <a:t>P business models:</a:t>
            </a:r>
          </a:p>
          <a:p>
            <a:pPr marL="741553" lvl="1" indent="-284353">
              <a:spcAft>
                <a:spcPct val="0"/>
              </a:spcAft>
              <a:buSzPts val="2400"/>
            </a:pPr>
            <a:r>
              <a:rPr lang="en-US" kern="1200" dirty="0">
                <a:solidFill>
                  <a:srgbClr val="000000"/>
                </a:solidFill>
                <a:latin typeface="Arial (Body)"/>
              </a:rPr>
              <a:t>Online banking model (most widely used)</a:t>
            </a:r>
          </a:p>
          <a:p>
            <a:pPr marL="741553" lvl="1" indent="-284353">
              <a:spcAft>
                <a:spcPct val="0"/>
              </a:spcAft>
              <a:buSzPts val="2400"/>
            </a:pPr>
            <a:r>
              <a:rPr lang="en-US" kern="1200" dirty="0">
                <a:solidFill>
                  <a:srgbClr val="000000"/>
                </a:solidFill>
                <a:latin typeface="Arial (Body)"/>
              </a:rPr>
              <a:t>Biller-direct</a:t>
            </a:r>
          </a:p>
          <a:p>
            <a:pPr marL="741553" lvl="1" indent="-284353">
              <a:spcAft>
                <a:spcPct val="0"/>
              </a:spcAft>
              <a:buSzPts val="2400"/>
            </a:pPr>
            <a:r>
              <a:rPr lang="en-US" kern="1200">
                <a:solidFill>
                  <a:srgbClr val="000000"/>
                </a:solidFill>
                <a:latin typeface="Arial (Body)"/>
              </a:rPr>
              <a:t>Mobile</a:t>
            </a:r>
          </a:p>
          <a:p>
            <a:pPr marL="741553" lvl="1" indent="-284353">
              <a:spcAft>
                <a:spcPct val="0"/>
              </a:spcAft>
              <a:buSzPts val="2400"/>
            </a:pPr>
            <a:r>
              <a:rPr lang="en-US" kern="1200" dirty="0">
                <a:solidFill>
                  <a:srgbClr val="000000"/>
                </a:solidFill>
                <a:latin typeface="Arial (Body)"/>
              </a:rPr>
              <a:t>Consolidator</a:t>
            </a:r>
          </a:p>
          <a:p>
            <a:pPr marL="255651" lvl="0" indent="-255651">
              <a:spcAft>
                <a:spcPct val="0"/>
              </a:spcAft>
              <a:buSzPts val="2400"/>
              <a:tabLst/>
            </a:pPr>
            <a:r>
              <a:rPr lang="en-US" kern="1200" dirty="0">
                <a:solidFill>
                  <a:srgbClr val="000000"/>
                </a:solidFill>
                <a:latin typeface="Arial (Body)"/>
              </a:rPr>
              <a:t>All models are supported by E</a:t>
            </a:r>
            <a:r>
              <a:rPr lang="en-US" sz="100" kern="1200" dirty="0">
                <a:solidFill>
                  <a:srgbClr val="000000"/>
                </a:solidFill>
                <a:latin typeface="Arial (Body)"/>
              </a:rPr>
              <a:t> </a:t>
            </a:r>
            <a:r>
              <a:rPr lang="en-US" kern="1200" dirty="0">
                <a:solidFill>
                  <a:srgbClr val="000000"/>
                </a:solidFill>
                <a:latin typeface="Arial (Body)"/>
              </a:rPr>
              <a:t>B</a:t>
            </a:r>
            <a:r>
              <a:rPr lang="en-US" sz="100" kern="1200" dirty="0">
                <a:solidFill>
                  <a:srgbClr val="000000"/>
                </a:solidFill>
                <a:latin typeface="Arial (Body)"/>
              </a:rPr>
              <a:t> </a:t>
            </a:r>
            <a:r>
              <a:rPr lang="en-US" kern="1200" dirty="0">
                <a:solidFill>
                  <a:srgbClr val="000000"/>
                </a:solidFill>
                <a:latin typeface="Arial (Body)"/>
              </a:rPr>
              <a:t>P</a:t>
            </a:r>
            <a:r>
              <a:rPr lang="en-US" sz="100" kern="1200" dirty="0">
                <a:solidFill>
                  <a:srgbClr val="000000"/>
                </a:solidFill>
                <a:latin typeface="Arial (Body)"/>
              </a:rPr>
              <a:t> </a:t>
            </a:r>
            <a:r>
              <a:rPr lang="en-US" kern="1200" dirty="0">
                <a:solidFill>
                  <a:srgbClr val="000000"/>
                </a:solidFill>
                <a:latin typeface="Arial (Body)"/>
              </a:rPr>
              <a:t>P infrastructure providers</a:t>
            </a:r>
          </a:p>
        </p:txBody>
      </p:sp>
    </p:spTree>
    <p:extLst>
      <p:ext uri="{BB962C8B-B14F-4D97-AF65-F5344CB8AC3E}">
        <p14:creationId xmlns:p14="http://schemas.microsoft.com/office/powerpoint/2010/main" val="34101526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lIns="0" tIns="0" rIns="0" bIns="0">
            <a:noAutofit/>
          </a:bodyPr>
          <a:lstStyle/>
          <a:p>
            <a:r>
              <a:rPr lang="en-US">
                <a:latin typeface="+mj-lt"/>
              </a:rPr>
              <a:t>Copyright</a:t>
            </a:r>
            <a:endParaRPr lang="en-US" sz="2000" b="0">
              <a:latin typeface="+mj-lt"/>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305050"/>
            <a:ext cx="8077200" cy="2247900"/>
          </a:xfrm>
          <a:prstGeom prst="rect">
            <a:avLst/>
          </a:prstGeom>
        </p:spPr>
      </p:pic>
    </p:spTree>
    <p:extLst>
      <p:ext uri="{BB962C8B-B14F-4D97-AF65-F5344CB8AC3E}">
        <p14:creationId xmlns:p14="http://schemas.microsoft.com/office/powerpoint/2010/main" val="290847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IN" kern="1200"/>
              <a:t>What is Good </a:t>
            </a:r>
            <a:r>
              <a:rPr lang="pt-BR" kern="1200"/>
              <a:t>E-commerce </a:t>
            </a:r>
            <a:r>
              <a:rPr lang="en-IN" kern="1200"/>
              <a:t>Security?</a:t>
            </a:r>
            <a:endParaRPr lang="en-IN"/>
          </a:p>
        </p:txBody>
      </p:sp>
      <p:graphicFrame>
        <p:nvGraphicFramePr>
          <p:cNvPr id="5" name="Content Placeholder 2">
            <a:extLst>
              <a:ext uri="{FF2B5EF4-FFF2-40B4-BE49-F238E27FC236}">
                <a16:creationId xmlns:a16="http://schemas.microsoft.com/office/drawing/2014/main" id="{90EB2F23-9B1F-75EA-F722-1923C5DB1596}"/>
              </a:ext>
            </a:extLst>
          </p:cNvPr>
          <p:cNvGraphicFramePr>
            <a:graphicFrameLocks noGrp="1"/>
          </p:cNvGraphicFramePr>
          <p:nvPr>
            <p:ph idx="1"/>
            <p:extLst>
              <p:ext uri="{D42A27DB-BD31-4B8C-83A1-F6EECF244321}">
                <p14:modId xmlns:p14="http://schemas.microsoft.com/office/powerpoint/2010/main" val="3394165211"/>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3418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kern="1200">
                <a:cs typeface="Times New Roman" panose="02020603050405020304" pitchFamily="18" charset="0"/>
              </a:rPr>
              <a:t>Figure 4.1 The </a:t>
            </a:r>
            <a:r>
              <a:rPr lang="pt-BR" sz="3400" kern="1200">
                <a:cs typeface="Times New Roman" panose="02020603050405020304" pitchFamily="18" charset="0"/>
              </a:rPr>
              <a:t>E-commerce </a:t>
            </a:r>
            <a:r>
              <a:rPr lang="en-US" sz="3400" kern="1200">
                <a:cs typeface="Times New Roman" panose="02020603050405020304" pitchFamily="18" charset="0"/>
              </a:rPr>
              <a:t>Security Environment</a:t>
            </a:r>
            <a:endParaRPr lang="en-IN" sz="3400"/>
          </a:p>
        </p:txBody>
      </p:sp>
      <p:pic>
        <p:nvPicPr>
          <p:cNvPr id="4" name="Picture 3" descr="EC2020G_Fig_04-01_Ecom Security Environment.tif"/>
          <p:cNvPicPr>
            <a:picLocks noChangeAspect="1"/>
          </p:cNvPicPr>
          <p:nvPr/>
        </p:nvPicPr>
        <p:blipFill>
          <a:blip r:embed="rId3"/>
          <a:stretch>
            <a:fillRect/>
          </a:stretch>
        </p:blipFill>
        <p:spPr>
          <a:xfrm>
            <a:off x="1729773" y="1509629"/>
            <a:ext cx="5684454" cy="4528862"/>
          </a:xfrm>
          <a:prstGeom prst="rect">
            <a:avLst/>
          </a:prstGeom>
        </p:spPr>
      </p:pic>
    </p:spTree>
    <p:extLst>
      <p:ext uri="{BB962C8B-B14F-4D97-AF65-F5344CB8AC3E}">
        <p14:creationId xmlns:p14="http://schemas.microsoft.com/office/powerpoint/2010/main" val="1183835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IN" sz="2500" kern="1200"/>
              <a:t>Table 4.3 Customer and Merchant Perspectives on the Different Dimensions of </a:t>
            </a:r>
            <a:r>
              <a:rPr lang="pt-BR" sz="2500" kern="1200"/>
              <a:t>E-commerce </a:t>
            </a:r>
            <a:r>
              <a:rPr lang="en-IN" sz="2500" kern="1200"/>
              <a:t>Security</a:t>
            </a:r>
            <a:endParaRPr lang="en-IN" sz="2500"/>
          </a:p>
        </p:txBody>
      </p:sp>
      <p:graphicFrame>
        <p:nvGraphicFramePr>
          <p:cNvPr id="4" name="Table 2"/>
          <p:cNvGraphicFramePr>
            <a:graphicFrameLocks/>
          </p:cNvGraphicFramePr>
          <p:nvPr>
            <p:extLst>
              <p:ext uri="{D42A27DB-BD31-4B8C-83A1-F6EECF244321}">
                <p14:modId xmlns:p14="http://schemas.microsoft.com/office/powerpoint/2010/main" val="949505267"/>
              </p:ext>
            </p:extLst>
          </p:nvPr>
        </p:nvGraphicFramePr>
        <p:xfrm>
          <a:off x="1013802" y="1557470"/>
          <a:ext cx="7116398" cy="4525966"/>
        </p:xfrm>
        <a:graphic>
          <a:graphicData uri="http://schemas.openxmlformats.org/drawingml/2006/table">
            <a:tbl>
              <a:tblPr firstRow="1" bandRow="1">
                <a:solidFill>
                  <a:schemeClr val="bg1"/>
                </a:solidFill>
                <a:tableStyleId>{3B4B98B0-60AC-42C2-AFA5-B58CD77FA1E5}</a:tableStyleId>
              </a:tblPr>
              <a:tblGrid>
                <a:gridCol w="1603587">
                  <a:extLst>
                    <a:ext uri="{9D8B030D-6E8A-4147-A177-3AD203B41FA5}">
                      <a16:colId xmlns:a16="http://schemas.microsoft.com/office/drawing/2014/main" val="20000"/>
                    </a:ext>
                  </a:extLst>
                </a:gridCol>
                <a:gridCol w="2533240">
                  <a:extLst>
                    <a:ext uri="{9D8B030D-6E8A-4147-A177-3AD203B41FA5}">
                      <a16:colId xmlns:a16="http://schemas.microsoft.com/office/drawing/2014/main" val="20001"/>
                    </a:ext>
                  </a:extLst>
                </a:gridCol>
                <a:gridCol w="2979571">
                  <a:extLst>
                    <a:ext uri="{9D8B030D-6E8A-4147-A177-3AD203B41FA5}">
                      <a16:colId xmlns:a16="http://schemas.microsoft.com/office/drawing/2014/main" val="20002"/>
                    </a:ext>
                  </a:extLst>
                </a:gridCol>
              </a:tblGrid>
              <a:tr h="364335">
                <a:tc>
                  <a:txBody>
                    <a:bodyPr/>
                    <a:lstStyle/>
                    <a:p>
                      <a:r>
                        <a:rPr lang="en-US" sz="1200" b="0" cap="none" spc="0">
                          <a:solidFill>
                            <a:schemeClr val="bg1"/>
                          </a:solidFill>
                        </a:rPr>
                        <a:t>Dimension</a:t>
                      </a:r>
                    </a:p>
                  </a:txBody>
                  <a:tcPr marL="100064" marR="76972" marT="76972" marB="76972"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lnTlToBr w="12700" cmpd="sng">
                      <a:noFill/>
                      <a:prstDash val="solid"/>
                    </a:lnTlToBr>
                    <a:lnBlToTr w="12700" cmpd="sng">
                      <a:noFill/>
                      <a:prstDash val="solid"/>
                    </a:lnBlToTr>
                    <a:solidFill>
                      <a:schemeClr val="tx1"/>
                    </a:solidFill>
                  </a:tcPr>
                </a:tc>
                <a:tc>
                  <a:txBody>
                    <a:bodyPr/>
                    <a:lstStyle/>
                    <a:p>
                      <a:r>
                        <a:rPr lang="en-US" sz="1200" b="0" cap="none" spc="0">
                          <a:solidFill>
                            <a:schemeClr val="bg1"/>
                          </a:solidFill>
                        </a:rPr>
                        <a:t>Customer’s</a:t>
                      </a:r>
                      <a:r>
                        <a:rPr lang="en-US" sz="1200" b="0" cap="none" spc="0" baseline="0">
                          <a:solidFill>
                            <a:schemeClr val="bg1"/>
                          </a:solidFill>
                        </a:rPr>
                        <a:t> Perspective</a:t>
                      </a:r>
                      <a:endParaRPr lang="en-US" sz="1200" b="0" cap="none" spc="0">
                        <a:solidFill>
                          <a:schemeClr val="bg1"/>
                        </a:solidFill>
                      </a:endParaRPr>
                    </a:p>
                  </a:txBody>
                  <a:tcPr marL="100064" marR="76972" marT="76972" marB="76972"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lnTlToBr w="12700" cmpd="sng">
                      <a:noFill/>
                      <a:prstDash val="solid"/>
                    </a:lnTlToBr>
                    <a:lnBlToTr w="12700" cmpd="sng">
                      <a:noFill/>
                      <a:prstDash val="solid"/>
                    </a:lnBlToTr>
                    <a:solidFill>
                      <a:schemeClr val="tx1"/>
                    </a:solidFill>
                  </a:tcPr>
                </a:tc>
                <a:tc>
                  <a:txBody>
                    <a:bodyPr/>
                    <a:lstStyle/>
                    <a:p>
                      <a:r>
                        <a:rPr lang="en-US" sz="1200" b="0" cap="none" spc="0">
                          <a:solidFill>
                            <a:schemeClr val="bg1"/>
                          </a:solidFill>
                        </a:rPr>
                        <a:t>Merchant’s Perspective</a:t>
                      </a:r>
                    </a:p>
                  </a:txBody>
                  <a:tcPr marL="100064" marR="76972" marT="76972" marB="76972" anchor="ctr">
                    <a:lnL w="19050" cap="flat" cmpd="sng" algn="ctr">
                      <a:solidFill>
                        <a:schemeClr val="tx1"/>
                      </a:solidFill>
                      <a:prstDash val="solid"/>
                    </a:lnL>
                    <a:lnR w="12700" cmpd="sng">
                      <a:noFill/>
                    </a:lnR>
                    <a:lnT w="19050" cap="flat" cmpd="sng" algn="ctr">
                      <a:solidFill>
                        <a:schemeClr val="tx1"/>
                      </a:solidFill>
                      <a:prstDash val="solid"/>
                    </a:lnT>
                    <a:lnB w="381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0"/>
                  </a:ext>
                </a:extLst>
              </a:tr>
              <a:tr h="723539">
                <a:tc>
                  <a:txBody>
                    <a:bodyPr/>
                    <a:lstStyle/>
                    <a:p>
                      <a:r>
                        <a:rPr lang="en-US" sz="1200" cap="none" spc="0">
                          <a:solidFill>
                            <a:schemeClr val="tx1"/>
                          </a:solidFill>
                        </a:rPr>
                        <a:t>Integrity</a:t>
                      </a:r>
                    </a:p>
                  </a:txBody>
                  <a:tcPr marL="100064" marR="76972" marT="76972" marB="76972">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Has information I transmitted or</a:t>
                      </a:r>
                    </a:p>
                    <a:p>
                      <a:r>
                        <a:rPr lang="en-US" sz="1200" b="0" i="0" u="none" strike="noStrike" kern="1200" cap="none" spc="0" baseline="0">
                          <a:solidFill>
                            <a:schemeClr val="tx1"/>
                          </a:solidFill>
                          <a:latin typeface="+mn-lt"/>
                          <a:ea typeface="+mn-ea"/>
                          <a:cs typeface="+mn-cs"/>
                        </a:rPr>
                        <a:t>received been altered?</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Has data on the site been altered without authorization? Is data being received from customers valid?</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43937">
                <a:tc>
                  <a:txBody>
                    <a:bodyPr/>
                    <a:lstStyle/>
                    <a:p>
                      <a:r>
                        <a:rPr lang="en-US" sz="1200" b="0" i="0" u="none" strike="noStrike" kern="1200" cap="none" spc="0" baseline="0">
                          <a:solidFill>
                            <a:schemeClr val="tx1"/>
                          </a:solidFill>
                          <a:latin typeface="+mn-lt"/>
                          <a:ea typeface="+mn-ea"/>
                          <a:cs typeface="+mn-cs"/>
                        </a:rPr>
                        <a:t>Nonrepudiation</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Can a party to an action with me later deny taking the action?</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Can a customer deny ordering products?</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2"/>
                  </a:ext>
                </a:extLst>
              </a:tr>
              <a:tr h="723539">
                <a:tc>
                  <a:txBody>
                    <a:bodyPr/>
                    <a:lstStyle/>
                    <a:p>
                      <a:r>
                        <a:rPr lang="en-US" sz="1200" b="0" i="0" u="none" strike="noStrike" kern="1200" cap="none" spc="0" baseline="0">
                          <a:solidFill>
                            <a:schemeClr val="tx1"/>
                          </a:solidFill>
                          <a:latin typeface="+mn-lt"/>
                          <a:ea typeface="+mn-ea"/>
                          <a:cs typeface="+mn-cs"/>
                        </a:rPr>
                        <a:t>Authenticity</a:t>
                      </a:r>
                      <a:endParaRPr lang="en-US" sz="1200" cap="none" spc="0">
                        <a:solidFill>
                          <a:schemeClr val="tx1"/>
                        </a:solidFill>
                      </a:endParaRPr>
                    </a:p>
                  </a:txBody>
                  <a:tcPr marL="100064" marR="76972" marT="76972" marB="76972">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Who am I dealing with? How can I be assured that the person or entity is who they claim to be?</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What is the real identity of the customer?</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23539">
                <a:tc>
                  <a:txBody>
                    <a:bodyPr/>
                    <a:lstStyle/>
                    <a:p>
                      <a:r>
                        <a:rPr lang="en-US" sz="1200" b="0" i="0" u="none" strike="noStrike" kern="1200" cap="none" spc="0" baseline="0">
                          <a:solidFill>
                            <a:schemeClr val="tx1"/>
                          </a:solidFill>
                          <a:latin typeface="+mn-lt"/>
                          <a:ea typeface="+mn-ea"/>
                          <a:cs typeface="+mn-cs"/>
                        </a:rPr>
                        <a:t>Confidentiality</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Can someone other than the intended recipient read my messages?</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Are messages or confidential data accessible to anyone other than those authorized to view them?</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4"/>
                  </a:ext>
                </a:extLst>
              </a:tr>
              <a:tr h="1082742">
                <a:tc>
                  <a:txBody>
                    <a:bodyPr/>
                    <a:lstStyle/>
                    <a:p>
                      <a:r>
                        <a:rPr lang="en-US" sz="1200" b="0" i="0" u="none" strike="noStrike" kern="1200" cap="none" spc="0" baseline="0">
                          <a:solidFill>
                            <a:schemeClr val="tx1"/>
                          </a:solidFill>
                          <a:latin typeface="+mn-lt"/>
                          <a:ea typeface="+mn-ea"/>
                          <a:cs typeface="+mn-cs"/>
                        </a:rPr>
                        <a:t>Privacy</a:t>
                      </a:r>
                      <a:endParaRPr lang="en-US" sz="1200" cap="none" spc="0">
                        <a:solidFill>
                          <a:schemeClr val="tx1"/>
                        </a:solidFill>
                      </a:endParaRPr>
                    </a:p>
                  </a:txBody>
                  <a:tcPr marL="100064" marR="76972" marT="76972" marB="76972">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Can I control the use of information about myself transmitted to an</a:t>
                      </a:r>
                    </a:p>
                    <a:p>
                      <a:r>
                        <a:rPr lang="en-US" sz="1200" b="0" i="0" u="none" strike="noStrike" kern="1200" cap="none" spc="0" baseline="0">
                          <a:solidFill>
                            <a:schemeClr val="tx1"/>
                          </a:solidFill>
                          <a:latin typeface="+mn-lt"/>
                          <a:ea typeface="+mn-ea"/>
                          <a:cs typeface="+mn-cs"/>
                        </a:rPr>
                        <a:t>e-commerce merchant?</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tc>
                  <a:txBody>
                    <a:bodyPr/>
                    <a:lstStyle/>
                    <a:p>
                      <a:r>
                        <a:rPr lang="en-US" sz="1200" b="0" i="0" u="none" strike="noStrike" kern="1200" cap="none" spc="0" baseline="0">
                          <a:solidFill>
                            <a:schemeClr val="tx1"/>
                          </a:solidFill>
                          <a:latin typeface="+mn-lt"/>
                          <a:ea typeface="+mn-ea"/>
                          <a:cs typeface="+mn-cs"/>
                        </a:rPr>
                        <a:t>What use, if any, can be made of personal data collected as part of an e-commerce transaction? Is the personal information of customers being used in an unauthorized manner?</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64335">
                <a:tc>
                  <a:txBody>
                    <a:bodyPr/>
                    <a:lstStyle/>
                    <a:p>
                      <a:r>
                        <a:rPr lang="en-US" sz="1200" b="0" i="0" u="none" strike="noStrike" kern="1200" cap="none" spc="0" baseline="0">
                          <a:solidFill>
                            <a:schemeClr val="tx1"/>
                          </a:solidFill>
                          <a:latin typeface="+mn-lt"/>
                          <a:ea typeface="+mn-ea"/>
                          <a:cs typeface="+mn-cs"/>
                        </a:rPr>
                        <a:t>Availability</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Can I get access to the site?</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tc>
                  <a:txBody>
                    <a:bodyPr/>
                    <a:lstStyle/>
                    <a:p>
                      <a:r>
                        <a:rPr lang="en-US" sz="1200" b="0" i="0" u="none" strike="noStrike" kern="1200" cap="none" spc="0" baseline="0">
                          <a:solidFill>
                            <a:schemeClr val="tx1"/>
                          </a:solidFill>
                          <a:latin typeface="+mn-lt"/>
                          <a:ea typeface="+mn-ea"/>
                          <a:cs typeface="+mn-cs"/>
                        </a:rPr>
                        <a:t>Is the site operational?</a:t>
                      </a:r>
                      <a:endParaRPr lang="en-US" sz="1200" cap="none" spc="0">
                        <a:solidFill>
                          <a:schemeClr val="tx1"/>
                        </a:solidFill>
                      </a:endParaRPr>
                    </a:p>
                  </a:txBody>
                  <a:tcPr marL="100064" marR="76972" marT="76972" marB="76972">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449129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pPr>
              <a:lnSpc>
                <a:spcPct val="90000"/>
              </a:lnSpc>
            </a:pPr>
            <a:r>
              <a:rPr lang="en-IN" kern="1200"/>
              <a:t>The Tension between Security and Other Values</a:t>
            </a:r>
            <a:endParaRPr lang="en-IN"/>
          </a:p>
        </p:txBody>
      </p:sp>
      <p:graphicFrame>
        <p:nvGraphicFramePr>
          <p:cNvPr id="5" name="Content Placeholder 2">
            <a:extLst>
              <a:ext uri="{FF2B5EF4-FFF2-40B4-BE49-F238E27FC236}">
                <a16:creationId xmlns:a16="http://schemas.microsoft.com/office/drawing/2014/main" id="{412161D5-7EE7-2BEB-43CC-52B61DCA9237}"/>
              </a:ext>
            </a:extLst>
          </p:cNvPr>
          <p:cNvGraphicFramePr>
            <a:graphicFrameLocks noGrp="1"/>
          </p:cNvGraphicFramePr>
          <p:nvPr>
            <p:ph idx="1"/>
            <p:extLst>
              <p:ext uri="{D42A27DB-BD31-4B8C-83A1-F6EECF244321}">
                <p14:modId xmlns:p14="http://schemas.microsoft.com/office/powerpoint/2010/main" val="4069182437"/>
              </p:ext>
            </p:extLst>
          </p:nvPr>
        </p:nvGraphicFramePr>
        <p:xfrm>
          <a:off x="457200" y="155747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14503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12550</TotalTime>
  <Words>5720</Words>
  <Application>Microsoft Macintosh PowerPoint</Application>
  <PresentationFormat>On-screen Show (4:3)</PresentationFormat>
  <Paragraphs>508</Paragraphs>
  <Slides>52</Slides>
  <Notes>52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Arial (Body)</vt:lpstr>
      <vt:lpstr>Noto Sans Symbols</vt:lpstr>
      <vt:lpstr>Times New Roman</vt:lpstr>
      <vt:lpstr>Verdana</vt:lpstr>
      <vt:lpstr>508 Lecture</vt:lpstr>
      <vt:lpstr>E-commerce 2020-2021: Business. Technology. Society.</vt:lpstr>
      <vt:lpstr>Learning Objectives</vt:lpstr>
      <vt:lpstr>The Rise of the Global Cyberattack</vt:lpstr>
      <vt:lpstr>The E-commerce Security Environment</vt:lpstr>
      <vt:lpstr>PowerPoint Presentation</vt:lpstr>
      <vt:lpstr>What is Good E-commerce Security?</vt:lpstr>
      <vt:lpstr>Figure 4.1 The E-commerce Security Environment</vt:lpstr>
      <vt:lpstr>Table 4.3 Customer and Merchant Perspectives on the Different Dimensions of E-commerce Security</vt:lpstr>
      <vt:lpstr>The Tension between Security and Other Values</vt:lpstr>
      <vt:lpstr>Security Threats in the E-commerce Environment</vt:lpstr>
      <vt:lpstr>Figure 4.2 A Typical E-commerce Transaction</vt:lpstr>
      <vt:lpstr>Figure 4.3 Vulnerable Points in an E-commerce Transaction</vt:lpstr>
      <vt:lpstr>Malicious Code (or Malware)</vt:lpstr>
      <vt:lpstr>Potentially Unwanted Programs(PUPs)</vt:lpstr>
      <vt:lpstr>PowerPoint Presentation</vt:lpstr>
      <vt:lpstr>Phishing</vt:lpstr>
      <vt:lpstr>Hacking, Cybervandalism, and Hacktivism</vt:lpstr>
      <vt:lpstr>Data Breaches</vt:lpstr>
      <vt:lpstr>Insight on Society: The Marriott Data Breach</vt:lpstr>
      <vt:lpstr>Credit Card Fraud/Theft</vt:lpstr>
      <vt:lpstr>Identity Fraud/Theft</vt:lpstr>
      <vt:lpstr>Spoofing, Pharming, and Spam (Junk) Websites</vt:lpstr>
      <vt:lpstr>Sniffing and Man-In-The-Middle Attacks</vt:lpstr>
      <vt:lpstr>Denial of Service (DoS) and Distributed Denial of Service (DDoS) Attacks</vt:lpstr>
      <vt:lpstr>Insider Attacks</vt:lpstr>
      <vt:lpstr>Poorly Designed Software</vt:lpstr>
      <vt:lpstr>Social Network Security Issues</vt:lpstr>
      <vt:lpstr>Mobile Platform Security Issues</vt:lpstr>
      <vt:lpstr>Insight on Technology: Think Your Smartphone Is Secure?</vt:lpstr>
      <vt:lpstr>Cloud Security Issues</vt:lpstr>
      <vt:lpstr>Internet of Things Security Issues</vt:lpstr>
      <vt:lpstr>Technology Solutions</vt:lpstr>
      <vt:lpstr>Figure 4.5 Tools Available to Achieve E-commerce Security</vt:lpstr>
      <vt:lpstr>Encryption</vt:lpstr>
      <vt:lpstr>Symmetric Key Cryptography</vt:lpstr>
      <vt:lpstr>Public (Asymmetric) Key Cryptography</vt:lpstr>
      <vt:lpstr>Figure 4.6 Public Key Cryptography: A Simple Case</vt:lpstr>
      <vt:lpstr>Securing Channels of Communication</vt:lpstr>
      <vt:lpstr>Protecting Networks</vt:lpstr>
      <vt:lpstr>Figure 4.11 Firewalls and Proxy Servers</vt:lpstr>
      <vt:lpstr>Protecting Servers and Clients</vt:lpstr>
      <vt:lpstr>Management Policies, Business Procedures, and Public Laws</vt:lpstr>
      <vt:lpstr>Developing an E-commerce Security Plan: </vt:lpstr>
      <vt:lpstr>The Role of Laws and Public Policy</vt:lpstr>
      <vt:lpstr>E-commerce Payment Systems</vt:lpstr>
      <vt:lpstr>Alternative Online Payment Systems</vt:lpstr>
      <vt:lpstr>Mobile Payment Systems</vt:lpstr>
      <vt:lpstr>Blockchain</vt:lpstr>
      <vt:lpstr>Figure 4.16 How Blockchain Works</vt:lpstr>
      <vt:lpstr>Cryptocurrencies</vt:lpstr>
      <vt:lpstr>Electronic Billing Presentment and Payment (E B P P)</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2019: Business. Technology. Society. Fifteenth Edition, Chapter 5, E-commerce Security and Payment Systems</dc:title>
  <dc:subject>Business</dc:subject>
  <dc:creator>Laudon/Traver</dc:creator>
  <cp:keywords>E-commerce 2019</cp:keywords>
  <cp:lastModifiedBy>Chandranna Rayadurg</cp:lastModifiedBy>
  <cp:revision>1381</cp:revision>
  <dcterms:modified xsi:type="dcterms:W3CDTF">2022-11-17T16:30:58Z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